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2.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12.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62" r:id="rId3"/>
    <p:sldMasterId id="2147483663"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Lst>
  <p:sldSz cy="6858000" cx="12192000"/>
  <p:notesSz cx="7010400" cy="9296400"/>
  <p:embeddedFontLst>
    <p:embeddedFont>
      <p:font typeface="Corbel"/>
      <p:regular r:id="rId18"/>
      <p:bold r:id="rId19"/>
      <p:italic r:id="rId20"/>
      <p:boldItalic r:id="rId21"/>
    </p:embeddedFont>
    <p:embeddedFont>
      <p:font typeface="Gill Sans"/>
      <p:regular r:id="rId22"/>
      <p:bold r:id="rId23"/>
    </p:embeddedFont>
    <p:embeddedFont>
      <p:font typeface="Comfortaa"/>
      <p:regular r:id="rId24"/>
      <p:bold r:id="rId2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font" Target="fonts/Corbel-italic.fntdata"/><Relationship Id="rId22" Type="http://schemas.openxmlformats.org/officeDocument/2006/relationships/font" Target="fonts/GillSans-regular.fntdata"/><Relationship Id="rId21" Type="http://schemas.openxmlformats.org/officeDocument/2006/relationships/font" Target="fonts/Corbel-boldItalic.fntdata"/><Relationship Id="rId24" Type="http://schemas.openxmlformats.org/officeDocument/2006/relationships/font" Target="fonts/Comfortaa-regular.fntdata"/><Relationship Id="rId23" Type="http://schemas.openxmlformats.org/officeDocument/2006/relationships/font" Target="fonts/GillSans-bold.fntdata"/><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9" Type="http://schemas.openxmlformats.org/officeDocument/2006/relationships/slide" Target="slides/slide4.xml"/><Relationship Id="rId25" Type="http://schemas.openxmlformats.org/officeDocument/2006/relationships/font" Target="fonts/Comfortaa-bold.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font" Target="fonts/Corbel-bold.fntdata"/><Relationship Id="rId18" Type="http://schemas.openxmlformats.org/officeDocument/2006/relationships/font" Target="fonts/Corbel-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3037840" cy="466434"/>
          </a:xfrm>
          <a:prstGeom prst="rect">
            <a:avLst/>
          </a:prstGeom>
          <a:noFill/>
          <a:ln>
            <a:noFill/>
          </a:ln>
        </p:spPr>
        <p:txBody>
          <a:bodyPr anchorCtr="0" anchor="t" bIns="46575" lIns="93175" spcFirstLastPara="1" rIns="93175" wrap="square" tIns="46575">
            <a:noAutofit/>
          </a:bodyPr>
          <a:lstStyle>
            <a:lvl1pPr lvl="0" marR="0" rtl="0" algn="l">
              <a:spcBef>
                <a:spcPts val="0"/>
              </a:spcBef>
              <a:spcAft>
                <a:spcPts val="0"/>
              </a:spcAft>
              <a:buClr>
                <a:schemeClr val="dk1"/>
              </a:buClr>
              <a:buSzPts val="1400"/>
              <a:buFont typeface="Calibri"/>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Clr>
                <a:schemeClr val="dk1"/>
              </a:buClr>
              <a:buSzPts val="1400"/>
              <a:buFont typeface="Calibri"/>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Clr>
                <a:schemeClr val="dk1"/>
              </a:buClr>
              <a:buSzPts val="1400"/>
              <a:buFont typeface="Calibri"/>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Clr>
                <a:schemeClr val="dk1"/>
              </a:buClr>
              <a:buSzPts val="1400"/>
              <a:buFont typeface="Calibri"/>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Clr>
                <a:schemeClr val="dk1"/>
              </a:buClr>
              <a:buSzPts val="1400"/>
              <a:buFont typeface="Calibri"/>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Clr>
                <a:schemeClr val="dk1"/>
              </a:buClr>
              <a:buSzPts val="1400"/>
              <a:buFont typeface="Calibri"/>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Clr>
                <a:schemeClr val="dk1"/>
              </a:buClr>
              <a:buSzPts val="1400"/>
              <a:buFont typeface="Calibri"/>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Clr>
                <a:schemeClr val="dk1"/>
              </a:buClr>
              <a:buSzPts val="1400"/>
              <a:buFont typeface="Calibri"/>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Clr>
                <a:schemeClr val="dk1"/>
              </a:buClr>
              <a:buSzPts val="1400"/>
              <a:buFont typeface="Calibri"/>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970938" y="0"/>
            <a:ext cx="3037840" cy="466434"/>
          </a:xfrm>
          <a:prstGeom prst="rect">
            <a:avLst/>
          </a:prstGeom>
          <a:noFill/>
          <a:ln>
            <a:noFill/>
          </a:ln>
        </p:spPr>
        <p:txBody>
          <a:bodyPr anchorCtr="0" anchor="t" bIns="46575" lIns="93175" spcFirstLastPara="1" rIns="93175" wrap="square" tIns="46575">
            <a:noAutofit/>
          </a:bodyPr>
          <a:lstStyle>
            <a:lvl1pPr lvl="0" marR="0" rtl="0" algn="r">
              <a:spcBef>
                <a:spcPts val="0"/>
              </a:spcBef>
              <a:spcAft>
                <a:spcPts val="0"/>
              </a:spcAft>
              <a:buClr>
                <a:schemeClr val="dk1"/>
              </a:buClr>
              <a:buSzPts val="1400"/>
              <a:buFont typeface="Calibri"/>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Clr>
                <a:schemeClr val="dk1"/>
              </a:buClr>
              <a:buSzPts val="1400"/>
              <a:buFont typeface="Calibri"/>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Clr>
                <a:schemeClr val="dk1"/>
              </a:buClr>
              <a:buSzPts val="1400"/>
              <a:buFont typeface="Calibri"/>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Clr>
                <a:schemeClr val="dk1"/>
              </a:buClr>
              <a:buSzPts val="1400"/>
              <a:buFont typeface="Calibri"/>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Clr>
                <a:schemeClr val="dk1"/>
              </a:buClr>
              <a:buSzPts val="1400"/>
              <a:buFont typeface="Calibri"/>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Clr>
                <a:schemeClr val="dk1"/>
              </a:buClr>
              <a:buSzPts val="1400"/>
              <a:buFont typeface="Calibri"/>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Clr>
                <a:schemeClr val="dk1"/>
              </a:buClr>
              <a:buSzPts val="1400"/>
              <a:buFont typeface="Calibri"/>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Clr>
                <a:schemeClr val="dk1"/>
              </a:buClr>
              <a:buSzPts val="1400"/>
              <a:buFont typeface="Calibri"/>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Clr>
                <a:schemeClr val="dk1"/>
              </a:buClr>
              <a:buSzPts val="1400"/>
              <a:buFont typeface="Calibri"/>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717550" y="1162050"/>
            <a:ext cx="5575300" cy="31369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701040" y="4473892"/>
            <a:ext cx="5608320" cy="3660458"/>
          </a:xfrm>
          <a:prstGeom prst="rect">
            <a:avLst/>
          </a:prstGeom>
          <a:noFill/>
          <a:ln>
            <a:noFill/>
          </a:ln>
        </p:spPr>
        <p:txBody>
          <a:bodyPr anchorCtr="0" anchor="t" bIns="46575" lIns="93175" spcFirstLastPara="1" rIns="93175" wrap="square" tIns="46575">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829967"/>
            <a:ext cx="3037840" cy="466433"/>
          </a:xfrm>
          <a:prstGeom prst="rect">
            <a:avLst/>
          </a:prstGeom>
          <a:noFill/>
          <a:ln>
            <a:noFill/>
          </a:ln>
        </p:spPr>
        <p:txBody>
          <a:bodyPr anchorCtr="0" anchor="b" bIns="46575" lIns="93175" spcFirstLastPara="1" rIns="93175" wrap="square" tIns="46575">
            <a:noAutofit/>
          </a:bodyPr>
          <a:lstStyle>
            <a:lvl1pPr lvl="0" marR="0" rtl="0" algn="l">
              <a:spcBef>
                <a:spcPts val="0"/>
              </a:spcBef>
              <a:spcAft>
                <a:spcPts val="0"/>
              </a:spcAft>
              <a:buClr>
                <a:schemeClr val="dk1"/>
              </a:buClr>
              <a:buSzPts val="1400"/>
              <a:buFont typeface="Calibri"/>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Clr>
                <a:schemeClr val="dk1"/>
              </a:buClr>
              <a:buSzPts val="1400"/>
              <a:buFont typeface="Calibri"/>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Clr>
                <a:schemeClr val="dk1"/>
              </a:buClr>
              <a:buSzPts val="1400"/>
              <a:buFont typeface="Calibri"/>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Clr>
                <a:schemeClr val="dk1"/>
              </a:buClr>
              <a:buSzPts val="1400"/>
              <a:buFont typeface="Calibri"/>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Clr>
                <a:schemeClr val="dk1"/>
              </a:buClr>
              <a:buSzPts val="1400"/>
              <a:buFont typeface="Calibri"/>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Clr>
                <a:schemeClr val="dk1"/>
              </a:buClr>
              <a:buSzPts val="1400"/>
              <a:buFont typeface="Calibri"/>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Clr>
                <a:schemeClr val="dk1"/>
              </a:buClr>
              <a:buSzPts val="1400"/>
              <a:buFont typeface="Calibri"/>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Clr>
                <a:schemeClr val="dk1"/>
              </a:buClr>
              <a:buSzPts val="1400"/>
              <a:buFont typeface="Calibri"/>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Clr>
                <a:schemeClr val="dk1"/>
              </a:buClr>
              <a:buSzPts val="1400"/>
              <a:buFont typeface="Calibri"/>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970938" y="8829967"/>
            <a:ext cx="3037840" cy="466433"/>
          </a:xfrm>
          <a:prstGeom prst="rect">
            <a:avLst/>
          </a:prstGeom>
          <a:noFill/>
          <a:ln>
            <a:noFill/>
          </a:ln>
        </p:spPr>
        <p:txBody>
          <a:bodyPr anchorCtr="0" anchor="b" bIns="46575" lIns="93175" spcFirstLastPara="1" rIns="93175" wrap="square" tIns="46575">
            <a:noAutofit/>
          </a:bodyPr>
          <a:lstStyle/>
          <a:p>
            <a:pPr indent="0" lvl="0" marL="0" marR="0" rtl="0" algn="r">
              <a:spcBef>
                <a:spcPts val="0"/>
              </a:spcBef>
              <a:spcAft>
                <a:spcPts val="0"/>
              </a:spcAft>
              <a:buClr>
                <a:schemeClr val="dk1"/>
              </a:buClr>
              <a:buSzPts val="1200"/>
              <a:buFont typeface="Calibri"/>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p1:notes"/>
          <p:cNvSpPr/>
          <p:nvPr>
            <p:ph idx="2" type="sldImg"/>
          </p:nvPr>
        </p:nvSpPr>
        <p:spPr>
          <a:xfrm>
            <a:off x="717550" y="1162050"/>
            <a:ext cx="5575300" cy="31369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13" name="Google Shape;113;p1:notes"/>
          <p:cNvSpPr txBox="1"/>
          <p:nvPr>
            <p:ph idx="1" type="body"/>
          </p:nvPr>
        </p:nvSpPr>
        <p:spPr>
          <a:xfrm>
            <a:off x="701040" y="4473892"/>
            <a:ext cx="5608320" cy="3660458"/>
          </a:xfrm>
          <a:prstGeom prst="rect">
            <a:avLst/>
          </a:prstGeom>
          <a:noFill/>
          <a:ln>
            <a:noFill/>
          </a:ln>
        </p:spPr>
        <p:txBody>
          <a:bodyPr anchorCtr="0" anchor="t" bIns="46575" lIns="93175" spcFirstLastPara="1" rIns="93175" wrap="square" tIns="46575">
            <a:noAutofit/>
          </a:bodyPr>
          <a:lstStyle/>
          <a:p>
            <a:pPr indent="0" lvl="0" marL="0" rtl="0" algn="l">
              <a:lnSpc>
                <a:spcPct val="100000"/>
              </a:lnSpc>
              <a:spcBef>
                <a:spcPts val="0"/>
              </a:spcBef>
              <a:spcAft>
                <a:spcPts val="0"/>
              </a:spcAft>
              <a:buSzPts val="1400"/>
              <a:buNone/>
            </a:pPr>
            <a:r>
              <a:t/>
            </a:r>
            <a:endParaRPr>
              <a:solidFill>
                <a:schemeClr val="dk1"/>
              </a:solidFill>
            </a:endParaRPr>
          </a:p>
        </p:txBody>
      </p:sp>
      <p:sp>
        <p:nvSpPr>
          <p:cNvPr id="114" name="Google Shape;114;p1:notes"/>
          <p:cNvSpPr txBox="1"/>
          <p:nvPr>
            <p:ph idx="12" type="sldNum"/>
          </p:nvPr>
        </p:nvSpPr>
        <p:spPr>
          <a:xfrm>
            <a:off x="3970938" y="8829967"/>
            <a:ext cx="3037840" cy="466433"/>
          </a:xfrm>
          <a:prstGeom prst="rect">
            <a:avLst/>
          </a:prstGeom>
          <a:noFill/>
          <a:ln>
            <a:noFill/>
          </a:ln>
        </p:spPr>
        <p:txBody>
          <a:bodyPr anchorCtr="0" anchor="b" bIns="46575" lIns="93175" spcFirstLastPara="1" rIns="93175" wrap="square" tIns="46575">
            <a:noAutofit/>
          </a:bodyPr>
          <a:lstStyle/>
          <a:p>
            <a:pPr indent="0" lvl="0" marL="0" rtl="0" algn="r">
              <a:spcBef>
                <a:spcPts val="0"/>
              </a:spcBef>
              <a:spcAft>
                <a:spcPts val="0"/>
              </a:spcAft>
              <a:buClr>
                <a:schemeClr val="dk1"/>
              </a:buClr>
              <a:buSzPts val="1800"/>
              <a:buFont typeface="Arial"/>
              <a:buNone/>
            </a:pPr>
            <a:fld id="{00000000-1234-1234-1234-123412341234}" type="slidenum">
              <a:rPr lang="en-US"/>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0" name="Shape 220"/>
        <p:cNvGrpSpPr/>
        <p:nvPr/>
      </p:nvGrpSpPr>
      <p:grpSpPr>
        <a:xfrm>
          <a:off x="0" y="0"/>
          <a:ext cx="0" cy="0"/>
          <a:chOff x="0" y="0"/>
          <a:chExt cx="0" cy="0"/>
        </a:xfrm>
      </p:grpSpPr>
      <p:sp>
        <p:nvSpPr>
          <p:cNvPr id="221" name="Google Shape;221;p7:notes"/>
          <p:cNvSpPr/>
          <p:nvPr>
            <p:ph idx="2" type="sldImg"/>
          </p:nvPr>
        </p:nvSpPr>
        <p:spPr>
          <a:xfrm>
            <a:off x="717550" y="1162050"/>
            <a:ext cx="5575300" cy="31369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22" name="Google Shape;222;p7:notes"/>
          <p:cNvSpPr txBox="1"/>
          <p:nvPr>
            <p:ph idx="1" type="body"/>
          </p:nvPr>
        </p:nvSpPr>
        <p:spPr>
          <a:xfrm>
            <a:off x="701040" y="4473892"/>
            <a:ext cx="5608320" cy="3660458"/>
          </a:xfrm>
          <a:prstGeom prst="rect">
            <a:avLst/>
          </a:prstGeom>
          <a:noFill/>
          <a:ln>
            <a:noFill/>
          </a:ln>
        </p:spPr>
        <p:txBody>
          <a:bodyPr anchorCtr="0" anchor="t" bIns="46575" lIns="93175" spcFirstLastPara="1" rIns="93175" wrap="square" tIns="46575">
            <a:noAutofit/>
          </a:bodyPr>
          <a:lstStyle/>
          <a:p>
            <a:pPr indent="0" lvl="0" marL="0" rtl="0" algn="l">
              <a:lnSpc>
                <a:spcPct val="100000"/>
              </a:lnSpc>
              <a:spcBef>
                <a:spcPts val="0"/>
              </a:spcBef>
              <a:spcAft>
                <a:spcPts val="0"/>
              </a:spcAft>
              <a:buSzPts val="1400"/>
              <a:buNone/>
            </a:pPr>
            <a:r>
              <a:t/>
            </a:r>
            <a:endParaRPr/>
          </a:p>
        </p:txBody>
      </p:sp>
      <p:sp>
        <p:nvSpPr>
          <p:cNvPr id="223" name="Google Shape;223;p7:notes"/>
          <p:cNvSpPr txBox="1"/>
          <p:nvPr>
            <p:ph idx="12" type="sldNum"/>
          </p:nvPr>
        </p:nvSpPr>
        <p:spPr>
          <a:xfrm>
            <a:off x="3970938" y="8829967"/>
            <a:ext cx="3037840" cy="466433"/>
          </a:xfrm>
          <a:prstGeom prst="rect">
            <a:avLst/>
          </a:prstGeom>
          <a:noFill/>
          <a:ln>
            <a:noFill/>
          </a:ln>
        </p:spPr>
        <p:txBody>
          <a:bodyPr anchorCtr="0" anchor="b" bIns="46575" lIns="93175" spcFirstLastPara="1" rIns="93175" wrap="square" tIns="46575">
            <a:noAutofit/>
          </a:bodyPr>
          <a:lstStyle/>
          <a:p>
            <a:pPr indent="0" lvl="0" marL="0" rtl="0" algn="r">
              <a:spcBef>
                <a:spcPts val="0"/>
              </a:spcBef>
              <a:spcAft>
                <a:spcPts val="0"/>
              </a:spcAft>
              <a:buClr>
                <a:schemeClr val="dk1"/>
              </a:buClr>
              <a:buSzPts val="1800"/>
              <a:buFont typeface="Arial"/>
              <a:buNone/>
            </a:pPr>
            <a:fld id="{00000000-1234-1234-1234-123412341234}" type="slidenum">
              <a:rPr lang="en-US"/>
              <a:t>‹#›</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5" name="Shape 235"/>
        <p:cNvGrpSpPr/>
        <p:nvPr/>
      </p:nvGrpSpPr>
      <p:grpSpPr>
        <a:xfrm>
          <a:off x="0" y="0"/>
          <a:ext cx="0" cy="0"/>
          <a:chOff x="0" y="0"/>
          <a:chExt cx="0" cy="0"/>
        </a:xfrm>
      </p:grpSpPr>
      <p:sp>
        <p:nvSpPr>
          <p:cNvPr id="236" name="Google Shape;236;p12:notes"/>
          <p:cNvSpPr/>
          <p:nvPr>
            <p:ph idx="2" type="sldImg"/>
          </p:nvPr>
        </p:nvSpPr>
        <p:spPr>
          <a:xfrm>
            <a:off x="717550" y="1162050"/>
            <a:ext cx="5575300" cy="31369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37" name="Google Shape;237;p12:notes"/>
          <p:cNvSpPr txBox="1"/>
          <p:nvPr>
            <p:ph idx="1" type="body"/>
          </p:nvPr>
        </p:nvSpPr>
        <p:spPr>
          <a:xfrm>
            <a:off x="701040" y="4473892"/>
            <a:ext cx="5608320" cy="3660458"/>
          </a:xfrm>
          <a:prstGeom prst="rect">
            <a:avLst/>
          </a:prstGeom>
          <a:noFill/>
          <a:ln>
            <a:noFill/>
          </a:ln>
        </p:spPr>
        <p:txBody>
          <a:bodyPr anchorCtr="0" anchor="t" bIns="46575" lIns="93175" spcFirstLastPara="1" rIns="93175" wrap="square" tIns="46575">
            <a:noAutofit/>
          </a:bodyPr>
          <a:lstStyle/>
          <a:p>
            <a:pPr indent="0" lvl="0" marL="0" rtl="0" algn="l">
              <a:lnSpc>
                <a:spcPct val="100000"/>
              </a:lnSpc>
              <a:spcBef>
                <a:spcPts val="0"/>
              </a:spcBef>
              <a:spcAft>
                <a:spcPts val="0"/>
              </a:spcAft>
              <a:buSzPts val="1400"/>
              <a:buNone/>
            </a:pPr>
            <a:r>
              <a:t/>
            </a:r>
            <a:endParaRPr/>
          </a:p>
        </p:txBody>
      </p:sp>
      <p:sp>
        <p:nvSpPr>
          <p:cNvPr id="238" name="Google Shape;238;p12:notes"/>
          <p:cNvSpPr txBox="1"/>
          <p:nvPr>
            <p:ph idx="12" type="sldNum"/>
          </p:nvPr>
        </p:nvSpPr>
        <p:spPr>
          <a:xfrm>
            <a:off x="3970938" y="8829967"/>
            <a:ext cx="3037840" cy="466433"/>
          </a:xfrm>
          <a:prstGeom prst="rect">
            <a:avLst/>
          </a:prstGeom>
          <a:noFill/>
          <a:ln>
            <a:noFill/>
          </a:ln>
        </p:spPr>
        <p:txBody>
          <a:bodyPr anchorCtr="0" anchor="b" bIns="46575" lIns="93175" spcFirstLastPara="1" rIns="93175" wrap="square" tIns="46575">
            <a:noAutofit/>
          </a:bodyPr>
          <a:lstStyle/>
          <a:p>
            <a:pPr indent="0" lvl="0" marL="0" rtl="0" algn="r">
              <a:spcBef>
                <a:spcPts val="0"/>
              </a:spcBef>
              <a:spcAft>
                <a:spcPts val="0"/>
              </a:spcAft>
              <a:buClr>
                <a:schemeClr val="dk1"/>
              </a:buClr>
              <a:buSzPts val="1800"/>
              <a:buFont typeface="Arial"/>
              <a:buNone/>
            </a:pPr>
            <a:fld id="{00000000-1234-1234-1234-123412341234}" type="slidenum">
              <a:rPr lang="en-US"/>
              <a:t>‹#›</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2" name="Shape 242"/>
        <p:cNvGrpSpPr/>
        <p:nvPr/>
      </p:nvGrpSpPr>
      <p:grpSpPr>
        <a:xfrm>
          <a:off x="0" y="0"/>
          <a:ext cx="0" cy="0"/>
          <a:chOff x="0" y="0"/>
          <a:chExt cx="0" cy="0"/>
        </a:xfrm>
      </p:grpSpPr>
      <p:sp>
        <p:nvSpPr>
          <p:cNvPr id="243" name="Google Shape;243;p26:notes"/>
          <p:cNvSpPr txBox="1"/>
          <p:nvPr>
            <p:ph idx="1" type="body"/>
          </p:nvPr>
        </p:nvSpPr>
        <p:spPr>
          <a:xfrm>
            <a:off x="701040" y="4473892"/>
            <a:ext cx="5608320" cy="3660458"/>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244" name="Google Shape;244;p26:notes"/>
          <p:cNvSpPr/>
          <p:nvPr>
            <p:ph idx="2" type="sldImg"/>
          </p:nvPr>
        </p:nvSpPr>
        <p:spPr>
          <a:xfrm>
            <a:off x="717550" y="1162050"/>
            <a:ext cx="5575300" cy="3136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p2:notes"/>
          <p:cNvSpPr/>
          <p:nvPr>
            <p:ph idx="2" type="sldImg"/>
          </p:nvPr>
        </p:nvSpPr>
        <p:spPr>
          <a:xfrm>
            <a:off x="717550" y="1162050"/>
            <a:ext cx="5575300" cy="31369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19" name="Google Shape;119;p2:notes"/>
          <p:cNvSpPr txBox="1"/>
          <p:nvPr>
            <p:ph idx="1" type="body"/>
          </p:nvPr>
        </p:nvSpPr>
        <p:spPr>
          <a:xfrm>
            <a:off x="701040" y="4473892"/>
            <a:ext cx="5608320" cy="3660458"/>
          </a:xfrm>
          <a:prstGeom prst="rect">
            <a:avLst/>
          </a:prstGeom>
          <a:noFill/>
          <a:ln>
            <a:noFill/>
          </a:ln>
        </p:spPr>
        <p:txBody>
          <a:bodyPr anchorCtr="0" anchor="t" bIns="46575" lIns="93175" spcFirstLastPara="1" rIns="93175" wrap="square" tIns="46575">
            <a:noAutofit/>
          </a:bodyPr>
          <a:lstStyle/>
          <a:p>
            <a:pPr indent="0" lvl="0" marL="0" rtl="0" algn="l">
              <a:lnSpc>
                <a:spcPct val="100000"/>
              </a:lnSpc>
              <a:spcBef>
                <a:spcPts val="0"/>
              </a:spcBef>
              <a:spcAft>
                <a:spcPts val="0"/>
              </a:spcAft>
              <a:buSzPts val="1400"/>
              <a:buNone/>
            </a:pPr>
            <a:r>
              <a:t/>
            </a:r>
            <a:endParaRPr/>
          </a:p>
        </p:txBody>
      </p:sp>
      <p:sp>
        <p:nvSpPr>
          <p:cNvPr id="120" name="Google Shape;120;p2:notes"/>
          <p:cNvSpPr txBox="1"/>
          <p:nvPr>
            <p:ph idx="12" type="sldNum"/>
          </p:nvPr>
        </p:nvSpPr>
        <p:spPr>
          <a:xfrm>
            <a:off x="3970938" y="8829967"/>
            <a:ext cx="3037840" cy="466433"/>
          </a:xfrm>
          <a:prstGeom prst="rect">
            <a:avLst/>
          </a:prstGeom>
          <a:noFill/>
          <a:ln>
            <a:noFill/>
          </a:ln>
        </p:spPr>
        <p:txBody>
          <a:bodyPr anchorCtr="0" anchor="b" bIns="46575" lIns="93175" spcFirstLastPara="1" rIns="93175" wrap="square" tIns="46575">
            <a:noAutofit/>
          </a:bodyPr>
          <a:lstStyle/>
          <a:p>
            <a:pPr indent="0" lvl="0" marL="0" rtl="0" algn="r">
              <a:spcBef>
                <a:spcPts val="0"/>
              </a:spcBef>
              <a:spcAft>
                <a:spcPts val="0"/>
              </a:spcAft>
              <a:buClr>
                <a:schemeClr val="dk1"/>
              </a:buClr>
              <a:buSzPts val="1800"/>
              <a:buFont typeface="Arial"/>
              <a:buNone/>
            </a:pPr>
            <a:fld id="{00000000-1234-1234-1234-123412341234}" type="slidenum">
              <a:rPr lang="en-US"/>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p3:notes"/>
          <p:cNvSpPr/>
          <p:nvPr>
            <p:ph idx="2" type="sldImg"/>
          </p:nvPr>
        </p:nvSpPr>
        <p:spPr>
          <a:xfrm>
            <a:off x="717550" y="1162050"/>
            <a:ext cx="5575300" cy="31369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33" name="Google Shape;133;p3:notes"/>
          <p:cNvSpPr txBox="1"/>
          <p:nvPr>
            <p:ph idx="1" type="body"/>
          </p:nvPr>
        </p:nvSpPr>
        <p:spPr>
          <a:xfrm>
            <a:off x="701040" y="4473892"/>
            <a:ext cx="5608320" cy="3660458"/>
          </a:xfrm>
          <a:prstGeom prst="rect">
            <a:avLst/>
          </a:prstGeom>
          <a:noFill/>
          <a:ln>
            <a:noFill/>
          </a:ln>
        </p:spPr>
        <p:txBody>
          <a:bodyPr anchorCtr="0" anchor="t" bIns="46575" lIns="93175" spcFirstLastPara="1" rIns="93175" wrap="square" tIns="46575">
            <a:noAutofit/>
          </a:bodyPr>
          <a:lstStyle/>
          <a:p>
            <a:pPr indent="0" lvl="0" marL="0" rtl="0" algn="l">
              <a:lnSpc>
                <a:spcPct val="100000"/>
              </a:lnSpc>
              <a:spcBef>
                <a:spcPts val="0"/>
              </a:spcBef>
              <a:spcAft>
                <a:spcPts val="0"/>
              </a:spcAft>
              <a:buSzPts val="1400"/>
              <a:buNone/>
            </a:pPr>
            <a:r>
              <a:t/>
            </a:r>
            <a:endParaRPr/>
          </a:p>
        </p:txBody>
      </p:sp>
      <p:sp>
        <p:nvSpPr>
          <p:cNvPr id="134" name="Google Shape;134;p3:notes"/>
          <p:cNvSpPr txBox="1"/>
          <p:nvPr>
            <p:ph idx="12" type="sldNum"/>
          </p:nvPr>
        </p:nvSpPr>
        <p:spPr>
          <a:xfrm>
            <a:off x="3970938" y="8829967"/>
            <a:ext cx="3037840" cy="466433"/>
          </a:xfrm>
          <a:prstGeom prst="rect">
            <a:avLst/>
          </a:prstGeom>
          <a:noFill/>
          <a:ln>
            <a:noFill/>
          </a:ln>
        </p:spPr>
        <p:txBody>
          <a:bodyPr anchorCtr="0" anchor="b" bIns="46575" lIns="93175" spcFirstLastPara="1" rIns="93175" wrap="square" tIns="46575">
            <a:noAutofit/>
          </a:bodyPr>
          <a:lstStyle/>
          <a:p>
            <a:pPr indent="0" lvl="0" marL="0" rtl="0" algn="r">
              <a:spcBef>
                <a:spcPts val="0"/>
              </a:spcBef>
              <a:spcAft>
                <a:spcPts val="0"/>
              </a:spcAft>
              <a:buClr>
                <a:schemeClr val="dk1"/>
              </a:buClr>
              <a:buSzPts val="1800"/>
              <a:buFont typeface="Arial"/>
              <a:buNone/>
            </a:pPr>
            <a:fld id="{00000000-1234-1234-1234-123412341234}" type="slidenum">
              <a:rPr lang="en-US"/>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p5:notes"/>
          <p:cNvSpPr/>
          <p:nvPr>
            <p:ph idx="2" type="sldImg"/>
          </p:nvPr>
        </p:nvSpPr>
        <p:spPr>
          <a:xfrm>
            <a:off x="717550" y="1162050"/>
            <a:ext cx="5575300" cy="31369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0" name="Google Shape;140;p5:notes"/>
          <p:cNvSpPr txBox="1"/>
          <p:nvPr>
            <p:ph idx="1" type="body"/>
          </p:nvPr>
        </p:nvSpPr>
        <p:spPr>
          <a:xfrm>
            <a:off x="701040" y="4473892"/>
            <a:ext cx="5608320" cy="3660458"/>
          </a:xfrm>
          <a:prstGeom prst="rect">
            <a:avLst/>
          </a:prstGeom>
          <a:noFill/>
          <a:ln>
            <a:noFill/>
          </a:ln>
        </p:spPr>
        <p:txBody>
          <a:bodyPr anchorCtr="0" anchor="t" bIns="46575" lIns="93175" spcFirstLastPara="1" rIns="93175" wrap="square" tIns="46575">
            <a:noAutofit/>
          </a:bodyPr>
          <a:lstStyle/>
          <a:p>
            <a:pPr indent="0" lvl="0" marL="0" rtl="0" algn="l">
              <a:lnSpc>
                <a:spcPct val="100000"/>
              </a:lnSpc>
              <a:spcBef>
                <a:spcPts val="0"/>
              </a:spcBef>
              <a:spcAft>
                <a:spcPts val="0"/>
              </a:spcAft>
              <a:buSzPts val="1400"/>
              <a:buNone/>
            </a:pPr>
            <a:r>
              <a:t/>
            </a:r>
            <a:endParaRPr/>
          </a:p>
        </p:txBody>
      </p:sp>
      <p:sp>
        <p:nvSpPr>
          <p:cNvPr id="141" name="Google Shape;141;p5:notes"/>
          <p:cNvSpPr txBox="1"/>
          <p:nvPr>
            <p:ph idx="12" type="sldNum"/>
          </p:nvPr>
        </p:nvSpPr>
        <p:spPr>
          <a:xfrm>
            <a:off x="3970938" y="8829967"/>
            <a:ext cx="3037840" cy="466433"/>
          </a:xfrm>
          <a:prstGeom prst="rect">
            <a:avLst/>
          </a:prstGeom>
          <a:noFill/>
          <a:ln>
            <a:noFill/>
          </a:ln>
        </p:spPr>
        <p:txBody>
          <a:bodyPr anchorCtr="0" anchor="b" bIns="46575" lIns="93175" spcFirstLastPara="1" rIns="93175" wrap="square" tIns="46575">
            <a:noAutofit/>
          </a:bodyPr>
          <a:lstStyle/>
          <a:p>
            <a:pPr indent="0" lvl="0" marL="0" rtl="0" algn="r">
              <a:spcBef>
                <a:spcPts val="0"/>
              </a:spcBef>
              <a:spcAft>
                <a:spcPts val="0"/>
              </a:spcAft>
              <a:buClr>
                <a:schemeClr val="dk1"/>
              </a:buClr>
              <a:buSzPts val="1800"/>
              <a:buFont typeface="Arial"/>
              <a:buNone/>
            </a:pPr>
            <a:fld id="{00000000-1234-1234-1234-123412341234}" type="slidenum">
              <a:rPr lang="en-US"/>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p4:notes"/>
          <p:cNvSpPr/>
          <p:nvPr>
            <p:ph idx="2" type="sldImg"/>
          </p:nvPr>
        </p:nvSpPr>
        <p:spPr>
          <a:xfrm>
            <a:off x="717550" y="1162050"/>
            <a:ext cx="5575300" cy="31369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7" name="Google Shape;147;p4:notes"/>
          <p:cNvSpPr txBox="1"/>
          <p:nvPr>
            <p:ph idx="1" type="body"/>
          </p:nvPr>
        </p:nvSpPr>
        <p:spPr>
          <a:xfrm>
            <a:off x="701040" y="4473892"/>
            <a:ext cx="5608200" cy="3660600"/>
          </a:xfrm>
          <a:prstGeom prst="rect">
            <a:avLst/>
          </a:prstGeom>
          <a:noFill/>
          <a:ln>
            <a:noFill/>
          </a:ln>
        </p:spPr>
        <p:txBody>
          <a:bodyPr anchorCtr="0" anchor="t" bIns="46575" lIns="93175" spcFirstLastPara="1" rIns="93175" wrap="square" tIns="46575">
            <a:noAutofit/>
          </a:bodyPr>
          <a:lstStyle/>
          <a:p>
            <a:pPr indent="0" lvl="0" marL="0" rtl="0" algn="l">
              <a:lnSpc>
                <a:spcPct val="100000"/>
              </a:lnSpc>
              <a:spcBef>
                <a:spcPts val="0"/>
              </a:spcBef>
              <a:spcAft>
                <a:spcPts val="0"/>
              </a:spcAft>
              <a:buSzPts val="1400"/>
              <a:buNone/>
            </a:pPr>
            <a:r>
              <a:t/>
            </a:r>
            <a:endParaRPr/>
          </a:p>
        </p:txBody>
      </p:sp>
      <p:sp>
        <p:nvSpPr>
          <p:cNvPr id="148" name="Google Shape;148;p4:notes"/>
          <p:cNvSpPr txBox="1"/>
          <p:nvPr>
            <p:ph idx="12" type="sldNum"/>
          </p:nvPr>
        </p:nvSpPr>
        <p:spPr>
          <a:xfrm>
            <a:off x="3970938" y="8829967"/>
            <a:ext cx="3037800" cy="466500"/>
          </a:xfrm>
          <a:prstGeom prst="rect">
            <a:avLst/>
          </a:prstGeom>
          <a:noFill/>
          <a:ln>
            <a:noFill/>
          </a:ln>
        </p:spPr>
        <p:txBody>
          <a:bodyPr anchorCtr="0" anchor="b" bIns="46575" lIns="93175" spcFirstLastPara="1" rIns="93175" wrap="square" tIns="46575">
            <a:noAutofit/>
          </a:bodyPr>
          <a:lstStyle/>
          <a:p>
            <a:pPr indent="0" lvl="0" marL="0" rtl="0" algn="r">
              <a:spcBef>
                <a:spcPts val="0"/>
              </a:spcBef>
              <a:spcAft>
                <a:spcPts val="0"/>
              </a:spcAft>
              <a:buClr>
                <a:srgbClr val="000000"/>
              </a:buClr>
              <a:buSzPts val="1800"/>
              <a:buFont typeface="Arial"/>
              <a:buNone/>
            </a:pPr>
            <a:fld id="{00000000-1234-1234-1234-123412341234}" type="slidenum">
              <a:rPr lang="en-US"/>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p6:notes"/>
          <p:cNvSpPr/>
          <p:nvPr>
            <p:ph idx="2" type="sldImg"/>
          </p:nvPr>
        </p:nvSpPr>
        <p:spPr>
          <a:xfrm>
            <a:off x="717550" y="1162050"/>
            <a:ext cx="5575300" cy="31369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55" name="Google Shape;155;p6:notes"/>
          <p:cNvSpPr txBox="1"/>
          <p:nvPr>
            <p:ph idx="1" type="body"/>
          </p:nvPr>
        </p:nvSpPr>
        <p:spPr>
          <a:xfrm>
            <a:off x="701040" y="4473892"/>
            <a:ext cx="5608320" cy="3660458"/>
          </a:xfrm>
          <a:prstGeom prst="rect">
            <a:avLst/>
          </a:prstGeom>
          <a:noFill/>
          <a:ln>
            <a:noFill/>
          </a:ln>
        </p:spPr>
        <p:txBody>
          <a:bodyPr anchorCtr="0" anchor="t" bIns="46575" lIns="93175" spcFirstLastPara="1" rIns="93175" wrap="square" tIns="46575">
            <a:noAutofit/>
          </a:bodyPr>
          <a:lstStyle/>
          <a:p>
            <a:pPr indent="0" lvl="0" marL="0" rtl="0" algn="l">
              <a:lnSpc>
                <a:spcPct val="100000"/>
              </a:lnSpc>
              <a:spcBef>
                <a:spcPts val="0"/>
              </a:spcBef>
              <a:spcAft>
                <a:spcPts val="0"/>
              </a:spcAft>
              <a:buSzPts val="1400"/>
              <a:buNone/>
            </a:pPr>
            <a:r>
              <a:t/>
            </a:r>
            <a:endParaRPr/>
          </a:p>
        </p:txBody>
      </p:sp>
      <p:sp>
        <p:nvSpPr>
          <p:cNvPr id="156" name="Google Shape;156;p6:notes"/>
          <p:cNvSpPr txBox="1"/>
          <p:nvPr>
            <p:ph idx="12" type="sldNum"/>
          </p:nvPr>
        </p:nvSpPr>
        <p:spPr>
          <a:xfrm>
            <a:off x="3970938" y="8829967"/>
            <a:ext cx="3037840" cy="466433"/>
          </a:xfrm>
          <a:prstGeom prst="rect">
            <a:avLst/>
          </a:prstGeom>
          <a:noFill/>
          <a:ln>
            <a:noFill/>
          </a:ln>
        </p:spPr>
        <p:txBody>
          <a:bodyPr anchorCtr="0" anchor="b" bIns="46575" lIns="93175" spcFirstLastPara="1" rIns="93175" wrap="square" tIns="46575">
            <a:noAutofit/>
          </a:bodyPr>
          <a:lstStyle/>
          <a:p>
            <a:pPr indent="0" lvl="0" marL="0" rtl="0" algn="r">
              <a:spcBef>
                <a:spcPts val="0"/>
              </a:spcBef>
              <a:spcAft>
                <a:spcPts val="0"/>
              </a:spcAft>
              <a:buClr>
                <a:schemeClr val="dk1"/>
              </a:buClr>
              <a:buSzPts val="1800"/>
              <a:buFont typeface="Arial"/>
              <a:buNone/>
            </a:pPr>
            <a:fld id="{00000000-1234-1234-1234-123412341234}" type="slidenum">
              <a:rPr lang="en-US"/>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3" name="Shape 163"/>
        <p:cNvGrpSpPr/>
        <p:nvPr/>
      </p:nvGrpSpPr>
      <p:grpSpPr>
        <a:xfrm>
          <a:off x="0" y="0"/>
          <a:ext cx="0" cy="0"/>
          <a:chOff x="0" y="0"/>
          <a:chExt cx="0" cy="0"/>
        </a:xfrm>
      </p:grpSpPr>
      <p:sp>
        <p:nvSpPr>
          <p:cNvPr id="164" name="Google Shape;164;p9:notes"/>
          <p:cNvSpPr txBox="1"/>
          <p:nvPr>
            <p:ph idx="1" type="body"/>
          </p:nvPr>
        </p:nvSpPr>
        <p:spPr>
          <a:xfrm>
            <a:off x="701040" y="4473892"/>
            <a:ext cx="5608320" cy="3660458"/>
          </a:xfrm>
          <a:prstGeom prst="rect">
            <a:avLst/>
          </a:prstGeom>
          <a:noFill/>
          <a:ln>
            <a:noFill/>
          </a:ln>
        </p:spPr>
        <p:txBody>
          <a:bodyPr anchorCtr="0" anchor="t" bIns="46575" lIns="93175" spcFirstLastPara="1" rIns="93175" wrap="square" tIns="46575">
            <a:noAutofit/>
          </a:bodyPr>
          <a:lstStyle/>
          <a:p>
            <a:pPr indent="0" lvl="0" marL="0" rtl="0" algn="l">
              <a:lnSpc>
                <a:spcPct val="100000"/>
              </a:lnSpc>
              <a:spcBef>
                <a:spcPts val="0"/>
              </a:spcBef>
              <a:spcAft>
                <a:spcPts val="0"/>
              </a:spcAft>
              <a:buSzPts val="1400"/>
              <a:buNone/>
            </a:pPr>
            <a:r>
              <a:t/>
            </a:r>
            <a:endParaRPr/>
          </a:p>
        </p:txBody>
      </p:sp>
      <p:sp>
        <p:nvSpPr>
          <p:cNvPr id="165" name="Google Shape;165;p9:notes"/>
          <p:cNvSpPr/>
          <p:nvPr>
            <p:ph idx="2" type="sldImg"/>
          </p:nvPr>
        </p:nvSpPr>
        <p:spPr>
          <a:xfrm>
            <a:off x="717550" y="1162050"/>
            <a:ext cx="5575300" cy="31369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2" name="Shape 182"/>
        <p:cNvGrpSpPr/>
        <p:nvPr/>
      </p:nvGrpSpPr>
      <p:grpSpPr>
        <a:xfrm>
          <a:off x="0" y="0"/>
          <a:ext cx="0" cy="0"/>
          <a:chOff x="0" y="0"/>
          <a:chExt cx="0" cy="0"/>
        </a:xfrm>
      </p:grpSpPr>
      <p:sp>
        <p:nvSpPr>
          <p:cNvPr id="183" name="Google Shape;183;p10:notes"/>
          <p:cNvSpPr/>
          <p:nvPr>
            <p:ph idx="2" type="sldImg"/>
          </p:nvPr>
        </p:nvSpPr>
        <p:spPr>
          <a:xfrm>
            <a:off x="717550" y="1162050"/>
            <a:ext cx="5575300" cy="31369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84" name="Google Shape;184;p10:notes"/>
          <p:cNvSpPr txBox="1"/>
          <p:nvPr>
            <p:ph idx="1" type="body"/>
          </p:nvPr>
        </p:nvSpPr>
        <p:spPr>
          <a:xfrm>
            <a:off x="701040" y="4473892"/>
            <a:ext cx="5608320" cy="3660458"/>
          </a:xfrm>
          <a:prstGeom prst="rect">
            <a:avLst/>
          </a:prstGeom>
          <a:noFill/>
          <a:ln>
            <a:noFill/>
          </a:ln>
        </p:spPr>
        <p:txBody>
          <a:bodyPr anchorCtr="0" anchor="t" bIns="46575" lIns="93175" spcFirstLastPara="1" rIns="93175" wrap="square" tIns="46575">
            <a:noAutofit/>
          </a:bodyPr>
          <a:lstStyle/>
          <a:p>
            <a:pPr indent="0" lvl="0" marL="0" rtl="0" algn="l">
              <a:lnSpc>
                <a:spcPct val="100000"/>
              </a:lnSpc>
              <a:spcBef>
                <a:spcPts val="0"/>
              </a:spcBef>
              <a:spcAft>
                <a:spcPts val="0"/>
              </a:spcAft>
              <a:buSzPts val="1400"/>
              <a:buNone/>
            </a:pPr>
            <a:r>
              <a:t/>
            </a:r>
            <a:endParaRPr/>
          </a:p>
        </p:txBody>
      </p:sp>
      <p:sp>
        <p:nvSpPr>
          <p:cNvPr id="185" name="Google Shape;185;p10:notes"/>
          <p:cNvSpPr txBox="1"/>
          <p:nvPr>
            <p:ph idx="12" type="sldNum"/>
          </p:nvPr>
        </p:nvSpPr>
        <p:spPr>
          <a:xfrm>
            <a:off x="3970938" y="8829967"/>
            <a:ext cx="3037840" cy="466433"/>
          </a:xfrm>
          <a:prstGeom prst="rect">
            <a:avLst/>
          </a:prstGeom>
          <a:noFill/>
          <a:ln>
            <a:noFill/>
          </a:ln>
        </p:spPr>
        <p:txBody>
          <a:bodyPr anchorCtr="0" anchor="b" bIns="46575" lIns="93175" spcFirstLastPara="1" rIns="93175" wrap="square" tIns="46575">
            <a:noAutofit/>
          </a:bodyPr>
          <a:lstStyle/>
          <a:p>
            <a:pPr indent="0" lvl="0" marL="0" rtl="0" algn="r">
              <a:spcBef>
                <a:spcPts val="0"/>
              </a:spcBef>
              <a:spcAft>
                <a:spcPts val="0"/>
              </a:spcAft>
              <a:buClr>
                <a:schemeClr val="dk1"/>
              </a:buClr>
              <a:buSzPts val="1800"/>
              <a:buFont typeface="Arial"/>
              <a:buNone/>
            </a:pPr>
            <a:fld id="{00000000-1234-1234-1234-123412341234}" type="slidenum">
              <a:rPr lang="en-US"/>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9" name="Shape 189"/>
        <p:cNvGrpSpPr/>
        <p:nvPr/>
      </p:nvGrpSpPr>
      <p:grpSpPr>
        <a:xfrm>
          <a:off x="0" y="0"/>
          <a:ext cx="0" cy="0"/>
          <a:chOff x="0" y="0"/>
          <a:chExt cx="0" cy="0"/>
        </a:xfrm>
      </p:grpSpPr>
      <p:sp>
        <p:nvSpPr>
          <p:cNvPr id="190" name="Google Shape;190;p11:notes"/>
          <p:cNvSpPr/>
          <p:nvPr>
            <p:ph idx="2" type="sldImg"/>
          </p:nvPr>
        </p:nvSpPr>
        <p:spPr>
          <a:xfrm>
            <a:off x="717550" y="1162050"/>
            <a:ext cx="5575300" cy="31369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91" name="Google Shape;191;p11:notes"/>
          <p:cNvSpPr txBox="1"/>
          <p:nvPr>
            <p:ph idx="1" type="body"/>
          </p:nvPr>
        </p:nvSpPr>
        <p:spPr>
          <a:xfrm>
            <a:off x="701040" y="4473892"/>
            <a:ext cx="5608320" cy="3660458"/>
          </a:xfrm>
          <a:prstGeom prst="rect">
            <a:avLst/>
          </a:prstGeom>
          <a:noFill/>
          <a:ln>
            <a:noFill/>
          </a:ln>
        </p:spPr>
        <p:txBody>
          <a:bodyPr anchorCtr="0" anchor="t" bIns="46575" lIns="93175" spcFirstLastPara="1" rIns="93175" wrap="square" tIns="46575">
            <a:noAutofit/>
          </a:bodyPr>
          <a:lstStyle/>
          <a:p>
            <a:pPr indent="0" lvl="0" marL="0" rtl="0" algn="l">
              <a:lnSpc>
                <a:spcPct val="150000"/>
              </a:lnSpc>
              <a:spcBef>
                <a:spcPts val="0"/>
              </a:spcBef>
              <a:spcAft>
                <a:spcPts val="0"/>
              </a:spcAft>
              <a:buSzPts val="1400"/>
              <a:buNone/>
            </a:pPr>
            <a:r>
              <a:t/>
            </a:r>
            <a:endParaRPr/>
          </a:p>
        </p:txBody>
      </p:sp>
      <p:sp>
        <p:nvSpPr>
          <p:cNvPr id="192" name="Google Shape;192;p11:notes"/>
          <p:cNvSpPr txBox="1"/>
          <p:nvPr>
            <p:ph idx="12" type="sldNum"/>
          </p:nvPr>
        </p:nvSpPr>
        <p:spPr>
          <a:xfrm>
            <a:off x="3970938" y="8829967"/>
            <a:ext cx="3037840" cy="466433"/>
          </a:xfrm>
          <a:prstGeom prst="rect">
            <a:avLst/>
          </a:prstGeom>
          <a:noFill/>
          <a:ln>
            <a:noFill/>
          </a:ln>
        </p:spPr>
        <p:txBody>
          <a:bodyPr anchorCtr="0" anchor="b" bIns="46575" lIns="93175" spcFirstLastPara="1" rIns="93175" wrap="square" tIns="46575">
            <a:noAutofit/>
          </a:bodyPr>
          <a:lstStyle/>
          <a:p>
            <a:pPr indent="0" lvl="0" marL="0" rtl="0" algn="r">
              <a:spcBef>
                <a:spcPts val="0"/>
              </a:spcBef>
              <a:spcAft>
                <a:spcPts val="0"/>
              </a:spcAft>
              <a:buClr>
                <a:schemeClr val="dk1"/>
              </a:buClr>
              <a:buSzPts val="1800"/>
              <a:buFont typeface="Arial"/>
              <a:buNone/>
            </a:pPr>
            <a:fld id="{00000000-1234-1234-1234-123412341234}" type="slidenum">
              <a:rPr lang="en-US"/>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2"/>
          <p:cNvSpPr txBox="1"/>
          <p:nvPr>
            <p:ph type="ctrTitle"/>
          </p:nvPr>
        </p:nvSpPr>
        <p:spPr>
          <a:xfrm>
            <a:off x="1600200" y="2386744"/>
            <a:ext cx="8991600" cy="1645800"/>
          </a:xfrm>
          <a:prstGeom prst="rect">
            <a:avLst/>
          </a:prstGeom>
          <a:solidFill>
            <a:srgbClr val="FFFFFF"/>
          </a:solidFill>
          <a:ln cap="flat" cmpd="sng" w="38100">
            <a:solidFill>
              <a:srgbClr val="404040"/>
            </a:solidFill>
            <a:prstDash val="solid"/>
            <a:round/>
            <a:headEnd len="sm" w="sm" type="none"/>
            <a:tailEnd len="sm" w="sm" type="none"/>
          </a:ln>
        </p:spPr>
        <p:txBody>
          <a:bodyPr anchorCtr="1" anchor="ctr" bIns="182875" lIns="274300" spcFirstLastPara="1" rIns="274300" wrap="square" tIns="182875">
            <a:normAutofit/>
          </a:bodyPr>
          <a:lstStyle>
            <a:lvl1pPr lvl="0" algn="ctr">
              <a:lnSpc>
                <a:spcPct val="90000"/>
              </a:lnSpc>
              <a:spcBef>
                <a:spcPts val="0"/>
              </a:spcBef>
              <a:spcAft>
                <a:spcPts val="0"/>
              </a:spcAft>
              <a:buClr>
                <a:srgbClr val="262626"/>
              </a:buClr>
              <a:buSzPts val="3800"/>
              <a:buFont typeface="Gill Sans"/>
              <a:buNone/>
              <a:defRPr sz="3800">
                <a:solidFill>
                  <a:srgbClr val="26262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2"/>
          <p:cNvSpPr txBox="1"/>
          <p:nvPr>
            <p:ph idx="1" type="subTitle"/>
          </p:nvPr>
        </p:nvSpPr>
        <p:spPr>
          <a:xfrm>
            <a:off x="2695194" y="4352544"/>
            <a:ext cx="6801600" cy="1239900"/>
          </a:xfrm>
          <a:prstGeom prst="rect">
            <a:avLst/>
          </a:prstGeom>
          <a:noFill/>
          <a:ln>
            <a:noFill/>
          </a:ln>
        </p:spPr>
        <p:txBody>
          <a:bodyPr anchorCtr="0" anchor="t" bIns="45700" lIns="91425" spcFirstLastPara="1" rIns="91425" wrap="square" tIns="45700">
            <a:normAutofit/>
          </a:bodyPr>
          <a:lstStyle>
            <a:lvl1pPr lvl="0" algn="ctr">
              <a:lnSpc>
                <a:spcPct val="100000"/>
              </a:lnSpc>
              <a:spcBef>
                <a:spcPts val="1000"/>
              </a:spcBef>
              <a:spcAft>
                <a:spcPts val="0"/>
              </a:spcAft>
              <a:buSzPts val="2000"/>
              <a:buNone/>
              <a:defRPr sz="2000">
                <a:solidFill>
                  <a:srgbClr val="FEFEFE"/>
                </a:solidFill>
              </a:defRPr>
            </a:lvl1pPr>
            <a:lvl2pPr lvl="1" algn="ctr">
              <a:lnSpc>
                <a:spcPct val="100000"/>
              </a:lnSpc>
              <a:spcBef>
                <a:spcPts val="1000"/>
              </a:spcBef>
              <a:spcAft>
                <a:spcPts val="0"/>
              </a:spcAft>
              <a:buSzPts val="2000"/>
              <a:buNone/>
              <a:defRPr sz="2000"/>
            </a:lvl2pPr>
            <a:lvl3pPr lvl="2" algn="ctr">
              <a:lnSpc>
                <a:spcPct val="100000"/>
              </a:lnSpc>
              <a:spcBef>
                <a:spcPts val="1000"/>
              </a:spcBef>
              <a:spcAft>
                <a:spcPts val="0"/>
              </a:spcAft>
              <a:buSzPts val="1800"/>
              <a:buNone/>
              <a:defRPr sz="1800"/>
            </a:lvl3pPr>
            <a:lvl4pPr lvl="3" algn="ctr">
              <a:lnSpc>
                <a:spcPct val="100000"/>
              </a:lnSpc>
              <a:spcBef>
                <a:spcPts val="1000"/>
              </a:spcBef>
              <a:spcAft>
                <a:spcPts val="0"/>
              </a:spcAft>
              <a:buSzPts val="1600"/>
              <a:buNone/>
              <a:defRPr sz="1600"/>
            </a:lvl4pPr>
            <a:lvl5pPr lvl="4" algn="ctr">
              <a:lnSpc>
                <a:spcPct val="100000"/>
              </a:lnSpc>
              <a:spcBef>
                <a:spcPts val="1000"/>
              </a:spcBef>
              <a:spcAft>
                <a:spcPts val="0"/>
              </a:spcAft>
              <a:buSzPts val="1600"/>
              <a:buNone/>
              <a:defRPr sz="1600"/>
            </a:lvl5pPr>
            <a:lvl6pPr lvl="5" algn="ctr">
              <a:lnSpc>
                <a:spcPct val="100000"/>
              </a:lnSpc>
              <a:spcBef>
                <a:spcPts val="1000"/>
              </a:spcBef>
              <a:spcAft>
                <a:spcPts val="0"/>
              </a:spcAft>
              <a:buSzPts val="1600"/>
              <a:buNone/>
              <a:defRPr sz="1600"/>
            </a:lvl6pPr>
            <a:lvl7pPr lvl="6" algn="ctr">
              <a:lnSpc>
                <a:spcPct val="100000"/>
              </a:lnSpc>
              <a:spcBef>
                <a:spcPts val="1000"/>
              </a:spcBef>
              <a:spcAft>
                <a:spcPts val="0"/>
              </a:spcAft>
              <a:buSzPts val="1600"/>
              <a:buNone/>
              <a:defRPr sz="1600"/>
            </a:lvl7pPr>
            <a:lvl8pPr lvl="7" algn="ctr">
              <a:lnSpc>
                <a:spcPct val="100000"/>
              </a:lnSpc>
              <a:spcBef>
                <a:spcPts val="1000"/>
              </a:spcBef>
              <a:spcAft>
                <a:spcPts val="0"/>
              </a:spcAft>
              <a:buSzPts val="1600"/>
              <a:buNone/>
              <a:defRPr sz="1600"/>
            </a:lvl8pPr>
            <a:lvl9pPr lvl="8" algn="ctr">
              <a:lnSpc>
                <a:spcPct val="100000"/>
              </a:lnSpc>
              <a:spcBef>
                <a:spcPts val="1000"/>
              </a:spcBef>
              <a:spcAft>
                <a:spcPts val="0"/>
              </a:spcAft>
              <a:buSzPts val="1600"/>
              <a:buNone/>
              <a:defRPr sz="1600"/>
            </a:lvl9pPr>
          </a:lstStyle>
          <a:p/>
        </p:txBody>
      </p:sp>
      <p:sp>
        <p:nvSpPr>
          <p:cNvPr id="18" name="Google Shape;18;p2"/>
          <p:cNvSpPr txBox="1"/>
          <p:nvPr>
            <p:ph idx="10" type="dt"/>
          </p:nvPr>
        </p:nvSpPr>
        <p:spPr>
          <a:xfrm>
            <a:off x="7821429" y="6238816"/>
            <a:ext cx="2753700" cy="32400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2"/>
          <p:cNvSpPr txBox="1"/>
          <p:nvPr>
            <p:ph idx="11" type="ftr"/>
          </p:nvPr>
        </p:nvSpPr>
        <p:spPr>
          <a:xfrm>
            <a:off x="1600200" y="6236208"/>
            <a:ext cx="5901300" cy="3201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2"/>
          <p:cNvSpPr/>
          <p:nvPr>
            <p:ph idx="12" type="sldNum"/>
          </p:nvPr>
        </p:nvSpPr>
        <p:spPr>
          <a:xfrm>
            <a:off x="10758922" y="6217920"/>
            <a:ext cx="365700" cy="365700"/>
          </a:xfrm>
          <a:prstGeom prst="ellipse">
            <a:avLst/>
          </a:prstGeom>
          <a:solidFill>
            <a:srgbClr val="1D1D1D">
              <a:alpha val="69800"/>
            </a:srgbClr>
          </a:solidFill>
          <a:ln>
            <a:noFill/>
          </a:ln>
        </p:spPr>
        <p:txBody>
          <a:bodyPr anchorCtr="0" anchor="ctr" bIns="45700" lIns="18275" spcFirstLastPara="1" rIns="18275" wrap="square" tIns="45700">
            <a:noAutofit/>
          </a:bodyPr>
          <a:lstStyle>
            <a:lvl1pPr indent="0" lvl="0" marL="0" algn="r">
              <a:spcBef>
                <a:spcPts val="0"/>
              </a:spcBef>
              <a:spcAft>
                <a:spcPts val="0"/>
              </a:spcAft>
              <a:buClr>
                <a:srgbClr val="FFFFFF"/>
              </a:buClr>
              <a:buSzPts val="1100"/>
              <a:buFont typeface="Gill Sans"/>
              <a:buNone/>
              <a:defRPr/>
            </a:lvl1pPr>
            <a:lvl2pPr indent="0" lvl="1" marL="0" algn="r">
              <a:spcBef>
                <a:spcPts val="0"/>
              </a:spcBef>
              <a:spcAft>
                <a:spcPts val="0"/>
              </a:spcAft>
              <a:buClr>
                <a:srgbClr val="FFFFFF"/>
              </a:buClr>
              <a:buSzPts val="1100"/>
              <a:buFont typeface="Gill Sans"/>
              <a:buNone/>
              <a:defRPr/>
            </a:lvl2pPr>
            <a:lvl3pPr indent="0" lvl="2" marL="0" algn="r">
              <a:spcBef>
                <a:spcPts val="0"/>
              </a:spcBef>
              <a:spcAft>
                <a:spcPts val="0"/>
              </a:spcAft>
              <a:buClr>
                <a:srgbClr val="FFFFFF"/>
              </a:buClr>
              <a:buSzPts val="1100"/>
              <a:buFont typeface="Gill Sans"/>
              <a:buNone/>
              <a:defRPr/>
            </a:lvl3pPr>
            <a:lvl4pPr indent="0" lvl="3" marL="0" algn="r">
              <a:spcBef>
                <a:spcPts val="0"/>
              </a:spcBef>
              <a:spcAft>
                <a:spcPts val="0"/>
              </a:spcAft>
              <a:buClr>
                <a:srgbClr val="FFFFFF"/>
              </a:buClr>
              <a:buSzPts val="1100"/>
              <a:buFont typeface="Gill Sans"/>
              <a:buNone/>
              <a:defRPr/>
            </a:lvl4pPr>
            <a:lvl5pPr indent="0" lvl="4" marL="0" algn="r">
              <a:spcBef>
                <a:spcPts val="0"/>
              </a:spcBef>
              <a:spcAft>
                <a:spcPts val="0"/>
              </a:spcAft>
              <a:buClr>
                <a:srgbClr val="FFFFFF"/>
              </a:buClr>
              <a:buSzPts val="1100"/>
              <a:buFont typeface="Gill Sans"/>
              <a:buNone/>
              <a:defRPr/>
            </a:lvl5pPr>
            <a:lvl6pPr indent="0" lvl="5" marL="0" algn="r">
              <a:spcBef>
                <a:spcPts val="0"/>
              </a:spcBef>
              <a:spcAft>
                <a:spcPts val="0"/>
              </a:spcAft>
              <a:buClr>
                <a:srgbClr val="FFFFFF"/>
              </a:buClr>
              <a:buSzPts val="1100"/>
              <a:buFont typeface="Gill Sans"/>
              <a:buNone/>
              <a:defRPr/>
            </a:lvl6pPr>
            <a:lvl7pPr indent="0" lvl="6" marL="0" algn="r">
              <a:spcBef>
                <a:spcPts val="0"/>
              </a:spcBef>
              <a:spcAft>
                <a:spcPts val="0"/>
              </a:spcAft>
              <a:buClr>
                <a:srgbClr val="FFFFFF"/>
              </a:buClr>
              <a:buSzPts val="1100"/>
              <a:buFont typeface="Gill Sans"/>
              <a:buNone/>
              <a:defRPr/>
            </a:lvl7pPr>
            <a:lvl8pPr indent="0" lvl="7" marL="0" algn="r">
              <a:spcBef>
                <a:spcPts val="0"/>
              </a:spcBef>
              <a:spcAft>
                <a:spcPts val="0"/>
              </a:spcAft>
              <a:buClr>
                <a:srgbClr val="FFFFFF"/>
              </a:buClr>
              <a:buSzPts val="1100"/>
              <a:buFont typeface="Gill Sans"/>
              <a:buNone/>
              <a:defRPr/>
            </a:lvl8pPr>
            <a:lvl9pPr indent="0" lvl="8" marL="0" algn="r">
              <a:spcBef>
                <a:spcPts val="0"/>
              </a:spcBef>
              <a:spcAft>
                <a:spcPts val="0"/>
              </a:spcAft>
              <a:buClr>
                <a:srgbClr val="FFFFFF"/>
              </a:buClr>
              <a:buSzPts val="1100"/>
              <a:buFont typeface="Gill Sans"/>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79" name="Shape 79"/>
        <p:cNvGrpSpPr/>
        <p:nvPr/>
      </p:nvGrpSpPr>
      <p:grpSpPr>
        <a:xfrm>
          <a:off x="0" y="0"/>
          <a:ext cx="0" cy="0"/>
          <a:chOff x="0" y="0"/>
          <a:chExt cx="0" cy="0"/>
        </a:xfrm>
      </p:grpSpPr>
      <p:sp>
        <p:nvSpPr>
          <p:cNvPr id="80" name="Google Shape;80;p12"/>
          <p:cNvSpPr txBox="1"/>
          <p:nvPr>
            <p:ph idx="10" type="dt"/>
          </p:nvPr>
        </p:nvSpPr>
        <p:spPr>
          <a:xfrm>
            <a:off x="7821429" y="6238816"/>
            <a:ext cx="2753700" cy="32400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1" name="Google Shape;81;p12"/>
          <p:cNvSpPr txBox="1"/>
          <p:nvPr>
            <p:ph idx="11" type="ftr"/>
          </p:nvPr>
        </p:nvSpPr>
        <p:spPr>
          <a:xfrm>
            <a:off x="1600200" y="6236208"/>
            <a:ext cx="5901300" cy="3201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12"/>
          <p:cNvSpPr/>
          <p:nvPr>
            <p:ph idx="12" type="sldNum"/>
          </p:nvPr>
        </p:nvSpPr>
        <p:spPr>
          <a:xfrm>
            <a:off x="10758922" y="6217920"/>
            <a:ext cx="365700" cy="365700"/>
          </a:xfrm>
          <a:prstGeom prst="ellipse">
            <a:avLst/>
          </a:prstGeom>
          <a:solidFill>
            <a:srgbClr val="1D1D1D">
              <a:alpha val="69800"/>
            </a:srgbClr>
          </a:solidFill>
          <a:ln>
            <a:noFill/>
          </a:ln>
        </p:spPr>
        <p:txBody>
          <a:bodyPr anchorCtr="0" anchor="ctr" bIns="45700" lIns="18275" spcFirstLastPara="1" rIns="18275" wrap="square" tIns="45700">
            <a:noAutofit/>
          </a:bodyPr>
          <a:lstStyle>
            <a:lvl1pPr indent="0" lvl="0" marL="0" algn="r">
              <a:spcBef>
                <a:spcPts val="0"/>
              </a:spcBef>
              <a:spcAft>
                <a:spcPts val="0"/>
              </a:spcAft>
              <a:buClr>
                <a:srgbClr val="FFFFFF"/>
              </a:buClr>
              <a:buSzPts val="1100"/>
              <a:buFont typeface="Gill Sans"/>
              <a:buNone/>
              <a:defRPr/>
            </a:lvl1pPr>
            <a:lvl2pPr indent="0" lvl="1" marL="0" algn="r">
              <a:spcBef>
                <a:spcPts val="0"/>
              </a:spcBef>
              <a:spcAft>
                <a:spcPts val="0"/>
              </a:spcAft>
              <a:buClr>
                <a:srgbClr val="FFFFFF"/>
              </a:buClr>
              <a:buSzPts val="1100"/>
              <a:buFont typeface="Gill Sans"/>
              <a:buNone/>
              <a:defRPr/>
            </a:lvl2pPr>
            <a:lvl3pPr indent="0" lvl="2" marL="0" algn="r">
              <a:spcBef>
                <a:spcPts val="0"/>
              </a:spcBef>
              <a:spcAft>
                <a:spcPts val="0"/>
              </a:spcAft>
              <a:buClr>
                <a:srgbClr val="FFFFFF"/>
              </a:buClr>
              <a:buSzPts val="1100"/>
              <a:buFont typeface="Gill Sans"/>
              <a:buNone/>
              <a:defRPr/>
            </a:lvl3pPr>
            <a:lvl4pPr indent="0" lvl="3" marL="0" algn="r">
              <a:spcBef>
                <a:spcPts val="0"/>
              </a:spcBef>
              <a:spcAft>
                <a:spcPts val="0"/>
              </a:spcAft>
              <a:buClr>
                <a:srgbClr val="FFFFFF"/>
              </a:buClr>
              <a:buSzPts val="1100"/>
              <a:buFont typeface="Gill Sans"/>
              <a:buNone/>
              <a:defRPr/>
            </a:lvl4pPr>
            <a:lvl5pPr indent="0" lvl="4" marL="0" algn="r">
              <a:spcBef>
                <a:spcPts val="0"/>
              </a:spcBef>
              <a:spcAft>
                <a:spcPts val="0"/>
              </a:spcAft>
              <a:buClr>
                <a:srgbClr val="FFFFFF"/>
              </a:buClr>
              <a:buSzPts val="1100"/>
              <a:buFont typeface="Gill Sans"/>
              <a:buNone/>
              <a:defRPr/>
            </a:lvl5pPr>
            <a:lvl6pPr indent="0" lvl="5" marL="0" algn="r">
              <a:spcBef>
                <a:spcPts val="0"/>
              </a:spcBef>
              <a:spcAft>
                <a:spcPts val="0"/>
              </a:spcAft>
              <a:buClr>
                <a:srgbClr val="FFFFFF"/>
              </a:buClr>
              <a:buSzPts val="1100"/>
              <a:buFont typeface="Gill Sans"/>
              <a:buNone/>
              <a:defRPr/>
            </a:lvl6pPr>
            <a:lvl7pPr indent="0" lvl="6" marL="0" algn="r">
              <a:spcBef>
                <a:spcPts val="0"/>
              </a:spcBef>
              <a:spcAft>
                <a:spcPts val="0"/>
              </a:spcAft>
              <a:buClr>
                <a:srgbClr val="FFFFFF"/>
              </a:buClr>
              <a:buSzPts val="1100"/>
              <a:buFont typeface="Gill Sans"/>
              <a:buNone/>
              <a:defRPr/>
            </a:lvl7pPr>
            <a:lvl8pPr indent="0" lvl="7" marL="0" algn="r">
              <a:spcBef>
                <a:spcPts val="0"/>
              </a:spcBef>
              <a:spcAft>
                <a:spcPts val="0"/>
              </a:spcAft>
              <a:buClr>
                <a:srgbClr val="FFFFFF"/>
              </a:buClr>
              <a:buSzPts val="1100"/>
              <a:buFont typeface="Gill Sans"/>
              <a:buNone/>
              <a:defRPr/>
            </a:lvl8pPr>
            <a:lvl9pPr indent="0" lvl="8" marL="0" algn="r">
              <a:spcBef>
                <a:spcPts val="0"/>
              </a:spcBef>
              <a:spcAft>
                <a:spcPts val="0"/>
              </a:spcAft>
              <a:buClr>
                <a:srgbClr val="FFFFFF"/>
              </a:buClr>
              <a:buSzPts val="1100"/>
              <a:buFont typeface="Gill Sans"/>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83" name="Shape 83"/>
        <p:cNvGrpSpPr/>
        <p:nvPr/>
      </p:nvGrpSpPr>
      <p:grpSpPr>
        <a:xfrm>
          <a:off x="0" y="0"/>
          <a:ext cx="0" cy="0"/>
          <a:chOff x="0" y="0"/>
          <a:chExt cx="0" cy="0"/>
        </a:xfrm>
      </p:grpSpPr>
      <p:sp>
        <p:nvSpPr>
          <p:cNvPr id="84" name="Google Shape;84;p13"/>
          <p:cNvSpPr/>
          <p:nvPr/>
        </p:nvSpPr>
        <p:spPr>
          <a:xfrm>
            <a:off x="0" y="0"/>
            <a:ext cx="6096000" cy="68580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 name="Google Shape;85;p13"/>
          <p:cNvSpPr txBox="1"/>
          <p:nvPr>
            <p:ph type="title"/>
          </p:nvPr>
        </p:nvSpPr>
        <p:spPr>
          <a:xfrm>
            <a:off x="804672" y="2243828"/>
            <a:ext cx="4486800" cy="1141500"/>
          </a:xfrm>
          <a:prstGeom prst="rect">
            <a:avLst/>
          </a:prstGeom>
          <a:solidFill>
            <a:srgbClr val="FFFFFF"/>
          </a:solidFill>
          <a:ln cap="flat" cmpd="sng" w="9525">
            <a:solidFill>
              <a:srgbClr val="404040"/>
            </a:solidFill>
            <a:prstDash val="solid"/>
            <a:round/>
            <a:headEnd len="sm" w="sm" type="none"/>
            <a:tailEnd len="sm" w="sm" type="none"/>
          </a:ln>
        </p:spPr>
        <p:txBody>
          <a:bodyPr anchorCtr="1" anchor="ctr" bIns="182875" lIns="182875" spcFirstLastPara="1" rIns="182875" wrap="square" tIns="182875">
            <a:normAutofit/>
          </a:bodyPr>
          <a:lstStyle>
            <a:lvl1pPr lvl="0" algn="ctr">
              <a:lnSpc>
                <a:spcPct val="90000"/>
              </a:lnSpc>
              <a:spcBef>
                <a:spcPts val="0"/>
              </a:spcBef>
              <a:spcAft>
                <a:spcPts val="0"/>
              </a:spcAft>
              <a:buClr>
                <a:srgbClr val="262626"/>
              </a:buClr>
              <a:buSzPts val="2200"/>
              <a:buFont typeface="Gill Sans"/>
              <a:buNone/>
              <a:defRPr sz="2200">
                <a:solidFill>
                  <a:srgbClr val="26262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6" name="Google Shape;86;p13"/>
          <p:cNvSpPr txBox="1"/>
          <p:nvPr>
            <p:ph idx="1" type="body"/>
          </p:nvPr>
        </p:nvSpPr>
        <p:spPr>
          <a:xfrm>
            <a:off x="6736080" y="804672"/>
            <a:ext cx="4815900" cy="5248800"/>
          </a:xfrm>
          <a:prstGeom prst="rect">
            <a:avLst/>
          </a:prstGeom>
          <a:noFill/>
          <a:ln>
            <a:noFill/>
          </a:ln>
        </p:spPr>
        <p:txBody>
          <a:bodyPr anchorCtr="0" anchor="t" bIns="45700" lIns="91425" spcFirstLastPara="1" rIns="91425" wrap="square" tIns="45700">
            <a:normAutofit/>
          </a:bodyPr>
          <a:lstStyle>
            <a:lvl1pPr indent="-349250" lvl="0" marL="457200" algn="l">
              <a:lnSpc>
                <a:spcPct val="100000"/>
              </a:lnSpc>
              <a:spcBef>
                <a:spcPts val="1000"/>
              </a:spcBef>
              <a:spcAft>
                <a:spcPts val="0"/>
              </a:spcAft>
              <a:buSzPts val="1900"/>
              <a:buChar char="•"/>
              <a:defRPr sz="1900">
                <a:solidFill>
                  <a:schemeClr val="dk1"/>
                </a:solidFill>
              </a:defRPr>
            </a:lvl1pPr>
            <a:lvl2pPr indent="-330200" lvl="1" marL="914400" algn="l">
              <a:lnSpc>
                <a:spcPct val="100000"/>
              </a:lnSpc>
              <a:spcBef>
                <a:spcPts val="1000"/>
              </a:spcBef>
              <a:spcAft>
                <a:spcPts val="0"/>
              </a:spcAft>
              <a:buSzPts val="1600"/>
              <a:buChar char="•"/>
              <a:defRPr sz="1600">
                <a:solidFill>
                  <a:schemeClr val="dk1"/>
                </a:solidFill>
              </a:defRPr>
            </a:lvl2pPr>
            <a:lvl3pPr indent="-330200" lvl="2" marL="1371600" algn="l">
              <a:lnSpc>
                <a:spcPct val="100000"/>
              </a:lnSpc>
              <a:spcBef>
                <a:spcPts val="1000"/>
              </a:spcBef>
              <a:spcAft>
                <a:spcPts val="0"/>
              </a:spcAft>
              <a:buSzPts val="1600"/>
              <a:buChar char="•"/>
              <a:defRPr sz="1600">
                <a:solidFill>
                  <a:schemeClr val="dk1"/>
                </a:solidFill>
              </a:defRPr>
            </a:lvl3pPr>
            <a:lvl4pPr indent="-330200" lvl="3" marL="1828800" algn="l">
              <a:lnSpc>
                <a:spcPct val="100000"/>
              </a:lnSpc>
              <a:spcBef>
                <a:spcPts val="1000"/>
              </a:spcBef>
              <a:spcAft>
                <a:spcPts val="0"/>
              </a:spcAft>
              <a:buSzPts val="1600"/>
              <a:buChar char="•"/>
              <a:defRPr sz="1600">
                <a:solidFill>
                  <a:schemeClr val="dk1"/>
                </a:solidFill>
              </a:defRPr>
            </a:lvl4pPr>
            <a:lvl5pPr indent="-330200" lvl="4" marL="2286000" algn="l">
              <a:lnSpc>
                <a:spcPct val="100000"/>
              </a:lnSpc>
              <a:spcBef>
                <a:spcPts val="1000"/>
              </a:spcBef>
              <a:spcAft>
                <a:spcPts val="0"/>
              </a:spcAft>
              <a:buSzPts val="1600"/>
              <a:buChar char="•"/>
              <a:defRPr sz="1600">
                <a:solidFill>
                  <a:schemeClr val="dk1"/>
                </a:solidFill>
              </a:defRPr>
            </a:lvl5pPr>
            <a:lvl6pPr indent="-330200" lvl="5" marL="2743200" algn="l">
              <a:lnSpc>
                <a:spcPct val="100000"/>
              </a:lnSpc>
              <a:spcBef>
                <a:spcPts val="1000"/>
              </a:spcBef>
              <a:spcAft>
                <a:spcPts val="0"/>
              </a:spcAft>
              <a:buSzPts val="1600"/>
              <a:buChar char="•"/>
              <a:defRPr sz="1600"/>
            </a:lvl6pPr>
            <a:lvl7pPr indent="-330200" lvl="6" marL="3200400" algn="l">
              <a:lnSpc>
                <a:spcPct val="100000"/>
              </a:lnSpc>
              <a:spcBef>
                <a:spcPts val="1000"/>
              </a:spcBef>
              <a:spcAft>
                <a:spcPts val="0"/>
              </a:spcAft>
              <a:buSzPts val="1600"/>
              <a:buChar char="•"/>
              <a:defRPr sz="1600"/>
            </a:lvl7pPr>
            <a:lvl8pPr indent="-330200" lvl="7" marL="3657600" algn="l">
              <a:lnSpc>
                <a:spcPct val="100000"/>
              </a:lnSpc>
              <a:spcBef>
                <a:spcPts val="1000"/>
              </a:spcBef>
              <a:spcAft>
                <a:spcPts val="0"/>
              </a:spcAft>
              <a:buSzPts val="1600"/>
              <a:buChar char="•"/>
              <a:defRPr sz="1600"/>
            </a:lvl8pPr>
            <a:lvl9pPr indent="-330200" lvl="8" marL="4114800" algn="l">
              <a:lnSpc>
                <a:spcPct val="100000"/>
              </a:lnSpc>
              <a:spcBef>
                <a:spcPts val="1000"/>
              </a:spcBef>
              <a:spcAft>
                <a:spcPts val="0"/>
              </a:spcAft>
              <a:buSzPts val="1600"/>
              <a:buChar char="•"/>
              <a:defRPr sz="1600"/>
            </a:lvl9pPr>
          </a:lstStyle>
          <a:p/>
        </p:txBody>
      </p:sp>
      <p:sp>
        <p:nvSpPr>
          <p:cNvPr id="87" name="Google Shape;87;p13"/>
          <p:cNvSpPr txBox="1"/>
          <p:nvPr>
            <p:ph idx="2" type="body"/>
          </p:nvPr>
        </p:nvSpPr>
        <p:spPr>
          <a:xfrm>
            <a:off x="1115568" y="3549918"/>
            <a:ext cx="3794700" cy="2193900"/>
          </a:xfrm>
          <a:prstGeom prst="rect">
            <a:avLst/>
          </a:prstGeom>
          <a:noFill/>
          <a:ln>
            <a:noFill/>
          </a:ln>
        </p:spPr>
        <p:txBody>
          <a:bodyPr anchorCtr="1" anchor="t" bIns="45700" lIns="91425" spcFirstLastPara="1" rIns="91425" wrap="square" tIns="45700">
            <a:normAutofit/>
          </a:bodyPr>
          <a:lstStyle>
            <a:lvl1pPr indent="-228600" lvl="0" marL="457200" algn="ctr">
              <a:lnSpc>
                <a:spcPct val="100000"/>
              </a:lnSpc>
              <a:spcBef>
                <a:spcPts val="1000"/>
              </a:spcBef>
              <a:spcAft>
                <a:spcPts val="0"/>
              </a:spcAft>
              <a:buSzPts val="1500"/>
              <a:buNone/>
              <a:defRPr sz="1500">
                <a:solidFill>
                  <a:srgbClr val="FFFFFF"/>
                </a:solidFill>
              </a:defRPr>
            </a:lvl1pPr>
            <a:lvl2pPr indent="-228600" lvl="1" marL="914400" algn="l">
              <a:lnSpc>
                <a:spcPct val="100000"/>
              </a:lnSpc>
              <a:spcBef>
                <a:spcPts val="1000"/>
              </a:spcBef>
              <a:spcAft>
                <a:spcPts val="0"/>
              </a:spcAft>
              <a:buSzPts val="1400"/>
              <a:buNone/>
              <a:defRPr sz="1400"/>
            </a:lvl2pPr>
            <a:lvl3pPr indent="-228600" lvl="2" marL="1371600" algn="l">
              <a:lnSpc>
                <a:spcPct val="100000"/>
              </a:lnSpc>
              <a:spcBef>
                <a:spcPts val="1000"/>
              </a:spcBef>
              <a:spcAft>
                <a:spcPts val="0"/>
              </a:spcAft>
              <a:buSzPts val="1200"/>
              <a:buNone/>
              <a:defRPr sz="1200"/>
            </a:lvl3pPr>
            <a:lvl4pPr indent="-228600" lvl="3" marL="1828800" algn="l">
              <a:lnSpc>
                <a:spcPct val="100000"/>
              </a:lnSpc>
              <a:spcBef>
                <a:spcPts val="1000"/>
              </a:spcBef>
              <a:spcAft>
                <a:spcPts val="0"/>
              </a:spcAft>
              <a:buSzPts val="1000"/>
              <a:buNone/>
              <a:defRPr sz="1000"/>
            </a:lvl4pPr>
            <a:lvl5pPr indent="-228600" lvl="4" marL="2286000" algn="l">
              <a:lnSpc>
                <a:spcPct val="100000"/>
              </a:lnSpc>
              <a:spcBef>
                <a:spcPts val="1000"/>
              </a:spcBef>
              <a:spcAft>
                <a:spcPts val="0"/>
              </a:spcAft>
              <a:buSzPts val="1000"/>
              <a:buNone/>
              <a:defRPr sz="1000"/>
            </a:lvl5pPr>
            <a:lvl6pPr indent="-228600" lvl="5" marL="2743200" algn="l">
              <a:lnSpc>
                <a:spcPct val="100000"/>
              </a:lnSpc>
              <a:spcBef>
                <a:spcPts val="1000"/>
              </a:spcBef>
              <a:spcAft>
                <a:spcPts val="0"/>
              </a:spcAft>
              <a:buSzPts val="1000"/>
              <a:buNone/>
              <a:defRPr sz="1000"/>
            </a:lvl6pPr>
            <a:lvl7pPr indent="-228600" lvl="6" marL="3200400" algn="l">
              <a:lnSpc>
                <a:spcPct val="100000"/>
              </a:lnSpc>
              <a:spcBef>
                <a:spcPts val="1000"/>
              </a:spcBef>
              <a:spcAft>
                <a:spcPts val="0"/>
              </a:spcAft>
              <a:buSzPts val="1000"/>
              <a:buNone/>
              <a:defRPr sz="1000"/>
            </a:lvl7pPr>
            <a:lvl8pPr indent="-228600" lvl="7" marL="3657600" algn="l">
              <a:lnSpc>
                <a:spcPct val="100000"/>
              </a:lnSpc>
              <a:spcBef>
                <a:spcPts val="1000"/>
              </a:spcBef>
              <a:spcAft>
                <a:spcPts val="0"/>
              </a:spcAft>
              <a:buSzPts val="1000"/>
              <a:buNone/>
              <a:defRPr sz="1000"/>
            </a:lvl8pPr>
            <a:lvl9pPr indent="-228600" lvl="8" marL="4114800" algn="l">
              <a:lnSpc>
                <a:spcPct val="100000"/>
              </a:lnSpc>
              <a:spcBef>
                <a:spcPts val="1000"/>
              </a:spcBef>
              <a:spcAft>
                <a:spcPts val="0"/>
              </a:spcAft>
              <a:buSzPts val="1000"/>
              <a:buNone/>
              <a:defRPr sz="1000"/>
            </a:lvl9pPr>
          </a:lstStyle>
          <a:p/>
        </p:txBody>
      </p:sp>
      <p:sp>
        <p:nvSpPr>
          <p:cNvPr id="88" name="Google Shape;88;p13"/>
          <p:cNvSpPr txBox="1"/>
          <p:nvPr>
            <p:ph idx="10" type="dt"/>
          </p:nvPr>
        </p:nvSpPr>
        <p:spPr>
          <a:xfrm>
            <a:off x="7821429" y="6238816"/>
            <a:ext cx="2753700" cy="32400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9" name="Google Shape;89;p13"/>
          <p:cNvSpPr txBox="1"/>
          <p:nvPr>
            <p:ph idx="11" type="ftr"/>
          </p:nvPr>
        </p:nvSpPr>
        <p:spPr>
          <a:xfrm>
            <a:off x="804672" y="6236208"/>
            <a:ext cx="5167500" cy="3201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solidFill>
                  <a:srgbClr val="FFFFF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0" name="Google Shape;90;p13"/>
          <p:cNvSpPr/>
          <p:nvPr>
            <p:ph idx="12" type="sldNum"/>
          </p:nvPr>
        </p:nvSpPr>
        <p:spPr>
          <a:xfrm>
            <a:off x="10758922" y="6217920"/>
            <a:ext cx="365700" cy="365700"/>
          </a:xfrm>
          <a:prstGeom prst="ellipse">
            <a:avLst/>
          </a:prstGeom>
          <a:solidFill>
            <a:srgbClr val="1D1D1D">
              <a:alpha val="69800"/>
            </a:srgbClr>
          </a:solidFill>
          <a:ln>
            <a:noFill/>
          </a:ln>
        </p:spPr>
        <p:txBody>
          <a:bodyPr anchorCtr="0" anchor="ctr" bIns="45700" lIns="18275" spcFirstLastPara="1" rIns="18275" wrap="square" tIns="45700">
            <a:noAutofit/>
          </a:bodyPr>
          <a:lstStyle>
            <a:lvl1pPr indent="0" lvl="0" marL="0" algn="r">
              <a:spcBef>
                <a:spcPts val="0"/>
              </a:spcBef>
              <a:spcAft>
                <a:spcPts val="0"/>
              </a:spcAft>
              <a:buClr>
                <a:srgbClr val="FFFFFF"/>
              </a:buClr>
              <a:buSzPts val="1100"/>
              <a:buFont typeface="Gill Sans"/>
              <a:buNone/>
              <a:defRPr/>
            </a:lvl1pPr>
            <a:lvl2pPr indent="0" lvl="1" marL="0" algn="r">
              <a:spcBef>
                <a:spcPts val="0"/>
              </a:spcBef>
              <a:spcAft>
                <a:spcPts val="0"/>
              </a:spcAft>
              <a:buClr>
                <a:srgbClr val="FFFFFF"/>
              </a:buClr>
              <a:buSzPts val="1100"/>
              <a:buFont typeface="Gill Sans"/>
              <a:buNone/>
              <a:defRPr/>
            </a:lvl2pPr>
            <a:lvl3pPr indent="0" lvl="2" marL="0" algn="r">
              <a:spcBef>
                <a:spcPts val="0"/>
              </a:spcBef>
              <a:spcAft>
                <a:spcPts val="0"/>
              </a:spcAft>
              <a:buClr>
                <a:srgbClr val="FFFFFF"/>
              </a:buClr>
              <a:buSzPts val="1100"/>
              <a:buFont typeface="Gill Sans"/>
              <a:buNone/>
              <a:defRPr/>
            </a:lvl3pPr>
            <a:lvl4pPr indent="0" lvl="3" marL="0" algn="r">
              <a:spcBef>
                <a:spcPts val="0"/>
              </a:spcBef>
              <a:spcAft>
                <a:spcPts val="0"/>
              </a:spcAft>
              <a:buClr>
                <a:srgbClr val="FFFFFF"/>
              </a:buClr>
              <a:buSzPts val="1100"/>
              <a:buFont typeface="Gill Sans"/>
              <a:buNone/>
              <a:defRPr/>
            </a:lvl4pPr>
            <a:lvl5pPr indent="0" lvl="4" marL="0" algn="r">
              <a:spcBef>
                <a:spcPts val="0"/>
              </a:spcBef>
              <a:spcAft>
                <a:spcPts val="0"/>
              </a:spcAft>
              <a:buClr>
                <a:srgbClr val="FFFFFF"/>
              </a:buClr>
              <a:buSzPts val="1100"/>
              <a:buFont typeface="Gill Sans"/>
              <a:buNone/>
              <a:defRPr/>
            </a:lvl5pPr>
            <a:lvl6pPr indent="0" lvl="5" marL="0" algn="r">
              <a:spcBef>
                <a:spcPts val="0"/>
              </a:spcBef>
              <a:spcAft>
                <a:spcPts val="0"/>
              </a:spcAft>
              <a:buClr>
                <a:srgbClr val="FFFFFF"/>
              </a:buClr>
              <a:buSzPts val="1100"/>
              <a:buFont typeface="Gill Sans"/>
              <a:buNone/>
              <a:defRPr/>
            </a:lvl6pPr>
            <a:lvl7pPr indent="0" lvl="6" marL="0" algn="r">
              <a:spcBef>
                <a:spcPts val="0"/>
              </a:spcBef>
              <a:spcAft>
                <a:spcPts val="0"/>
              </a:spcAft>
              <a:buClr>
                <a:srgbClr val="FFFFFF"/>
              </a:buClr>
              <a:buSzPts val="1100"/>
              <a:buFont typeface="Gill Sans"/>
              <a:buNone/>
              <a:defRPr/>
            </a:lvl7pPr>
            <a:lvl8pPr indent="0" lvl="7" marL="0" algn="r">
              <a:spcBef>
                <a:spcPts val="0"/>
              </a:spcBef>
              <a:spcAft>
                <a:spcPts val="0"/>
              </a:spcAft>
              <a:buClr>
                <a:srgbClr val="FFFFFF"/>
              </a:buClr>
              <a:buSzPts val="1100"/>
              <a:buFont typeface="Gill Sans"/>
              <a:buNone/>
              <a:defRPr/>
            </a:lvl8pPr>
            <a:lvl9pPr indent="0" lvl="8" marL="0" algn="r">
              <a:spcBef>
                <a:spcPts val="0"/>
              </a:spcBef>
              <a:spcAft>
                <a:spcPts val="0"/>
              </a:spcAft>
              <a:buClr>
                <a:srgbClr val="FFFFFF"/>
              </a:buClr>
              <a:buSzPts val="1100"/>
              <a:buFont typeface="Gill Sans"/>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91" name="Shape 91"/>
        <p:cNvGrpSpPr/>
        <p:nvPr/>
      </p:nvGrpSpPr>
      <p:grpSpPr>
        <a:xfrm>
          <a:off x="0" y="0"/>
          <a:ext cx="0" cy="0"/>
          <a:chOff x="0" y="0"/>
          <a:chExt cx="0" cy="0"/>
        </a:xfrm>
      </p:grpSpPr>
      <p:sp>
        <p:nvSpPr>
          <p:cNvPr id="92" name="Google Shape;92;p14"/>
          <p:cNvSpPr/>
          <p:nvPr/>
        </p:nvSpPr>
        <p:spPr>
          <a:xfrm>
            <a:off x="0" y="0"/>
            <a:ext cx="6096000" cy="68580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3" name="Google Shape;93;p14"/>
          <p:cNvSpPr txBox="1"/>
          <p:nvPr>
            <p:ph type="title"/>
          </p:nvPr>
        </p:nvSpPr>
        <p:spPr>
          <a:xfrm>
            <a:off x="808523" y="2243828"/>
            <a:ext cx="4494900" cy="1134600"/>
          </a:xfrm>
          <a:prstGeom prst="rect">
            <a:avLst/>
          </a:prstGeom>
          <a:solidFill>
            <a:srgbClr val="FFFFFF"/>
          </a:solidFill>
          <a:ln cap="flat" cmpd="sng" w="9525">
            <a:solidFill>
              <a:srgbClr val="404040"/>
            </a:solidFill>
            <a:prstDash val="solid"/>
            <a:round/>
            <a:headEnd len="sm" w="sm" type="none"/>
            <a:tailEnd len="sm" w="sm" type="none"/>
          </a:ln>
        </p:spPr>
        <p:txBody>
          <a:bodyPr anchorCtr="1" anchor="ctr" bIns="182875" lIns="182875" spcFirstLastPara="1" rIns="182875" wrap="square" tIns="182875">
            <a:noAutofit/>
          </a:bodyPr>
          <a:lstStyle>
            <a:lvl1pPr lvl="0" algn="ctr">
              <a:lnSpc>
                <a:spcPct val="90000"/>
              </a:lnSpc>
              <a:spcBef>
                <a:spcPts val="0"/>
              </a:spcBef>
              <a:spcAft>
                <a:spcPts val="0"/>
              </a:spcAft>
              <a:buClr>
                <a:srgbClr val="262626"/>
              </a:buClr>
              <a:buSzPts val="2200"/>
              <a:buFont typeface="Gill Sans"/>
              <a:buNone/>
              <a:defRPr sz="2200">
                <a:solidFill>
                  <a:srgbClr val="26262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4" name="Google Shape;94;p14"/>
          <p:cNvSpPr/>
          <p:nvPr>
            <p:ph idx="2" type="pic"/>
          </p:nvPr>
        </p:nvSpPr>
        <p:spPr>
          <a:xfrm>
            <a:off x="6095999" y="0"/>
            <a:ext cx="6102000" cy="6858000"/>
          </a:xfrm>
          <a:prstGeom prst="rect">
            <a:avLst/>
          </a:prstGeom>
          <a:solidFill>
            <a:srgbClr val="BFBFBF"/>
          </a:solidFill>
          <a:ln>
            <a:noFill/>
          </a:ln>
        </p:spPr>
      </p:sp>
      <p:sp>
        <p:nvSpPr>
          <p:cNvPr id="95" name="Google Shape;95;p14"/>
          <p:cNvSpPr txBox="1"/>
          <p:nvPr>
            <p:ph idx="1" type="body"/>
          </p:nvPr>
        </p:nvSpPr>
        <p:spPr>
          <a:xfrm>
            <a:off x="1115568" y="3549918"/>
            <a:ext cx="3794700" cy="2193900"/>
          </a:xfrm>
          <a:prstGeom prst="rect">
            <a:avLst/>
          </a:prstGeom>
          <a:noFill/>
          <a:ln>
            <a:noFill/>
          </a:ln>
        </p:spPr>
        <p:txBody>
          <a:bodyPr anchorCtr="1" anchor="t" bIns="45700" lIns="91425" spcFirstLastPara="1" rIns="91425" wrap="square" tIns="45700">
            <a:normAutofit/>
          </a:bodyPr>
          <a:lstStyle>
            <a:lvl1pPr indent="-228600" lvl="0" marL="457200" algn="ctr">
              <a:lnSpc>
                <a:spcPct val="100000"/>
              </a:lnSpc>
              <a:spcBef>
                <a:spcPts val="1000"/>
              </a:spcBef>
              <a:spcAft>
                <a:spcPts val="0"/>
              </a:spcAft>
              <a:buSzPts val="1500"/>
              <a:buNone/>
              <a:defRPr sz="1500">
                <a:solidFill>
                  <a:srgbClr val="FFFFFF"/>
                </a:solidFill>
              </a:defRPr>
            </a:lvl1pPr>
            <a:lvl2pPr indent="-228600" lvl="1" marL="914400" algn="l">
              <a:lnSpc>
                <a:spcPct val="100000"/>
              </a:lnSpc>
              <a:spcBef>
                <a:spcPts val="1000"/>
              </a:spcBef>
              <a:spcAft>
                <a:spcPts val="0"/>
              </a:spcAft>
              <a:buSzPts val="1400"/>
              <a:buNone/>
              <a:defRPr sz="1400"/>
            </a:lvl2pPr>
            <a:lvl3pPr indent="-228600" lvl="2" marL="1371600" algn="l">
              <a:lnSpc>
                <a:spcPct val="100000"/>
              </a:lnSpc>
              <a:spcBef>
                <a:spcPts val="1000"/>
              </a:spcBef>
              <a:spcAft>
                <a:spcPts val="0"/>
              </a:spcAft>
              <a:buSzPts val="1200"/>
              <a:buNone/>
              <a:defRPr sz="1200"/>
            </a:lvl3pPr>
            <a:lvl4pPr indent="-228600" lvl="3" marL="1828800" algn="l">
              <a:lnSpc>
                <a:spcPct val="100000"/>
              </a:lnSpc>
              <a:spcBef>
                <a:spcPts val="1000"/>
              </a:spcBef>
              <a:spcAft>
                <a:spcPts val="0"/>
              </a:spcAft>
              <a:buSzPts val="1000"/>
              <a:buNone/>
              <a:defRPr sz="1000"/>
            </a:lvl4pPr>
            <a:lvl5pPr indent="-228600" lvl="4" marL="2286000" algn="l">
              <a:lnSpc>
                <a:spcPct val="100000"/>
              </a:lnSpc>
              <a:spcBef>
                <a:spcPts val="1000"/>
              </a:spcBef>
              <a:spcAft>
                <a:spcPts val="0"/>
              </a:spcAft>
              <a:buSzPts val="1000"/>
              <a:buNone/>
              <a:defRPr sz="1000"/>
            </a:lvl5pPr>
            <a:lvl6pPr indent="-228600" lvl="5" marL="2743200" algn="l">
              <a:lnSpc>
                <a:spcPct val="100000"/>
              </a:lnSpc>
              <a:spcBef>
                <a:spcPts val="1000"/>
              </a:spcBef>
              <a:spcAft>
                <a:spcPts val="0"/>
              </a:spcAft>
              <a:buSzPts val="1000"/>
              <a:buNone/>
              <a:defRPr sz="1000"/>
            </a:lvl6pPr>
            <a:lvl7pPr indent="-228600" lvl="6" marL="3200400" algn="l">
              <a:lnSpc>
                <a:spcPct val="100000"/>
              </a:lnSpc>
              <a:spcBef>
                <a:spcPts val="1000"/>
              </a:spcBef>
              <a:spcAft>
                <a:spcPts val="0"/>
              </a:spcAft>
              <a:buSzPts val="1000"/>
              <a:buNone/>
              <a:defRPr sz="1000"/>
            </a:lvl7pPr>
            <a:lvl8pPr indent="-228600" lvl="7" marL="3657600" algn="l">
              <a:lnSpc>
                <a:spcPct val="100000"/>
              </a:lnSpc>
              <a:spcBef>
                <a:spcPts val="1000"/>
              </a:spcBef>
              <a:spcAft>
                <a:spcPts val="0"/>
              </a:spcAft>
              <a:buSzPts val="1000"/>
              <a:buNone/>
              <a:defRPr sz="1000"/>
            </a:lvl8pPr>
            <a:lvl9pPr indent="-228600" lvl="8" marL="4114800" algn="l">
              <a:lnSpc>
                <a:spcPct val="100000"/>
              </a:lnSpc>
              <a:spcBef>
                <a:spcPts val="1000"/>
              </a:spcBef>
              <a:spcAft>
                <a:spcPts val="0"/>
              </a:spcAft>
              <a:buSzPts val="1000"/>
              <a:buNone/>
              <a:defRPr sz="1000"/>
            </a:lvl9pPr>
          </a:lstStyle>
          <a:p/>
        </p:txBody>
      </p:sp>
      <p:sp>
        <p:nvSpPr>
          <p:cNvPr id="96" name="Google Shape;96;p14"/>
          <p:cNvSpPr txBox="1"/>
          <p:nvPr>
            <p:ph idx="10" type="dt"/>
          </p:nvPr>
        </p:nvSpPr>
        <p:spPr>
          <a:xfrm>
            <a:off x="7821429" y="6238816"/>
            <a:ext cx="2753700" cy="32400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solidFill>
                  <a:srgbClr val="FFFFF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7" name="Google Shape;97;p14"/>
          <p:cNvSpPr txBox="1"/>
          <p:nvPr>
            <p:ph idx="11" type="ftr"/>
          </p:nvPr>
        </p:nvSpPr>
        <p:spPr>
          <a:xfrm>
            <a:off x="808523" y="6236208"/>
            <a:ext cx="5103600" cy="3201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solidFill>
                  <a:srgbClr val="FFFFF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8" name="Google Shape;98;p14"/>
          <p:cNvSpPr/>
          <p:nvPr>
            <p:ph idx="12" type="sldNum"/>
          </p:nvPr>
        </p:nvSpPr>
        <p:spPr>
          <a:xfrm>
            <a:off x="10758922" y="6217920"/>
            <a:ext cx="365700" cy="365700"/>
          </a:xfrm>
          <a:prstGeom prst="ellipse">
            <a:avLst/>
          </a:prstGeom>
          <a:solidFill>
            <a:srgbClr val="1D1D1D">
              <a:alpha val="69800"/>
            </a:srgbClr>
          </a:solidFill>
          <a:ln>
            <a:noFill/>
          </a:ln>
        </p:spPr>
        <p:txBody>
          <a:bodyPr anchorCtr="0" anchor="ctr" bIns="45700" lIns="18275" spcFirstLastPara="1" rIns="18275" wrap="square" tIns="45700">
            <a:noAutofit/>
          </a:bodyPr>
          <a:lstStyle>
            <a:lvl1pPr indent="0" lvl="0" marL="0" algn="r">
              <a:spcBef>
                <a:spcPts val="0"/>
              </a:spcBef>
              <a:spcAft>
                <a:spcPts val="0"/>
              </a:spcAft>
              <a:buClr>
                <a:srgbClr val="FFFFFF"/>
              </a:buClr>
              <a:buSzPts val="1100"/>
              <a:buFont typeface="Gill Sans"/>
              <a:buNone/>
              <a:defRPr/>
            </a:lvl1pPr>
            <a:lvl2pPr indent="0" lvl="1" marL="0" algn="r">
              <a:spcBef>
                <a:spcPts val="0"/>
              </a:spcBef>
              <a:spcAft>
                <a:spcPts val="0"/>
              </a:spcAft>
              <a:buClr>
                <a:srgbClr val="FFFFFF"/>
              </a:buClr>
              <a:buSzPts val="1100"/>
              <a:buFont typeface="Gill Sans"/>
              <a:buNone/>
              <a:defRPr/>
            </a:lvl2pPr>
            <a:lvl3pPr indent="0" lvl="2" marL="0" algn="r">
              <a:spcBef>
                <a:spcPts val="0"/>
              </a:spcBef>
              <a:spcAft>
                <a:spcPts val="0"/>
              </a:spcAft>
              <a:buClr>
                <a:srgbClr val="FFFFFF"/>
              </a:buClr>
              <a:buSzPts val="1100"/>
              <a:buFont typeface="Gill Sans"/>
              <a:buNone/>
              <a:defRPr/>
            </a:lvl3pPr>
            <a:lvl4pPr indent="0" lvl="3" marL="0" algn="r">
              <a:spcBef>
                <a:spcPts val="0"/>
              </a:spcBef>
              <a:spcAft>
                <a:spcPts val="0"/>
              </a:spcAft>
              <a:buClr>
                <a:srgbClr val="FFFFFF"/>
              </a:buClr>
              <a:buSzPts val="1100"/>
              <a:buFont typeface="Gill Sans"/>
              <a:buNone/>
              <a:defRPr/>
            </a:lvl4pPr>
            <a:lvl5pPr indent="0" lvl="4" marL="0" algn="r">
              <a:spcBef>
                <a:spcPts val="0"/>
              </a:spcBef>
              <a:spcAft>
                <a:spcPts val="0"/>
              </a:spcAft>
              <a:buClr>
                <a:srgbClr val="FFFFFF"/>
              </a:buClr>
              <a:buSzPts val="1100"/>
              <a:buFont typeface="Gill Sans"/>
              <a:buNone/>
              <a:defRPr/>
            </a:lvl5pPr>
            <a:lvl6pPr indent="0" lvl="5" marL="0" algn="r">
              <a:spcBef>
                <a:spcPts val="0"/>
              </a:spcBef>
              <a:spcAft>
                <a:spcPts val="0"/>
              </a:spcAft>
              <a:buClr>
                <a:srgbClr val="FFFFFF"/>
              </a:buClr>
              <a:buSzPts val="1100"/>
              <a:buFont typeface="Gill Sans"/>
              <a:buNone/>
              <a:defRPr/>
            </a:lvl6pPr>
            <a:lvl7pPr indent="0" lvl="6" marL="0" algn="r">
              <a:spcBef>
                <a:spcPts val="0"/>
              </a:spcBef>
              <a:spcAft>
                <a:spcPts val="0"/>
              </a:spcAft>
              <a:buClr>
                <a:srgbClr val="FFFFFF"/>
              </a:buClr>
              <a:buSzPts val="1100"/>
              <a:buFont typeface="Gill Sans"/>
              <a:buNone/>
              <a:defRPr/>
            </a:lvl7pPr>
            <a:lvl8pPr indent="0" lvl="7" marL="0" algn="r">
              <a:spcBef>
                <a:spcPts val="0"/>
              </a:spcBef>
              <a:spcAft>
                <a:spcPts val="0"/>
              </a:spcAft>
              <a:buClr>
                <a:srgbClr val="FFFFFF"/>
              </a:buClr>
              <a:buSzPts val="1100"/>
              <a:buFont typeface="Gill Sans"/>
              <a:buNone/>
              <a:defRPr/>
            </a:lvl8pPr>
            <a:lvl9pPr indent="0" lvl="8" marL="0" algn="r">
              <a:spcBef>
                <a:spcPts val="0"/>
              </a:spcBef>
              <a:spcAft>
                <a:spcPts val="0"/>
              </a:spcAft>
              <a:buClr>
                <a:srgbClr val="FFFFFF"/>
              </a:buClr>
              <a:buSzPts val="1100"/>
              <a:buFont typeface="Gill Sans"/>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99" name="Shape 99"/>
        <p:cNvGrpSpPr/>
        <p:nvPr/>
      </p:nvGrpSpPr>
      <p:grpSpPr>
        <a:xfrm>
          <a:off x="0" y="0"/>
          <a:ext cx="0" cy="0"/>
          <a:chOff x="0" y="0"/>
          <a:chExt cx="0" cy="0"/>
        </a:xfrm>
      </p:grpSpPr>
      <p:sp>
        <p:nvSpPr>
          <p:cNvPr id="100" name="Google Shape;100;p15"/>
          <p:cNvSpPr txBox="1"/>
          <p:nvPr>
            <p:ph type="title"/>
          </p:nvPr>
        </p:nvSpPr>
        <p:spPr>
          <a:xfrm>
            <a:off x="2231136" y="964692"/>
            <a:ext cx="7729800" cy="1188600"/>
          </a:xfrm>
          <a:prstGeom prst="rect">
            <a:avLst/>
          </a:prstGeom>
          <a:solidFill>
            <a:schemeClr val="lt1"/>
          </a:solidFill>
          <a:ln cap="sq" cmpd="sng" w="31750">
            <a:solidFill>
              <a:srgbClr val="3F3F3F"/>
            </a:solidFill>
            <a:prstDash val="solid"/>
            <a:miter lim="800000"/>
            <a:headEnd len="sm" w="sm" type="none"/>
            <a:tailEnd len="sm" w="sm" type="none"/>
          </a:ln>
        </p:spPr>
        <p:txBody>
          <a:bodyPr anchorCtr="0" anchor="ctr" bIns="182875" lIns="182875" spcFirstLastPara="1" rIns="182875" wrap="square" tIns="182875">
            <a:normAutofit/>
          </a:bodyPr>
          <a:lstStyle>
            <a:lvl1pPr lvl="0" algn="ctr">
              <a:lnSpc>
                <a:spcPct val="90000"/>
              </a:lnSpc>
              <a:spcBef>
                <a:spcPts val="0"/>
              </a:spcBef>
              <a:spcAft>
                <a:spcPts val="0"/>
              </a:spcAft>
              <a:buClr>
                <a:srgbClr val="262626"/>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01" name="Google Shape;101;p15"/>
          <p:cNvSpPr txBox="1"/>
          <p:nvPr>
            <p:ph idx="1" type="body"/>
          </p:nvPr>
        </p:nvSpPr>
        <p:spPr>
          <a:xfrm rot="5400000">
            <a:off x="4544964" y="324144"/>
            <a:ext cx="3102000" cy="7729800"/>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1000"/>
              </a:spcBef>
              <a:spcAft>
                <a:spcPts val="0"/>
              </a:spcAft>
              <a:buSzPts val="1800"/>
              <a:buChar char="•"/>
              <a:defRPr/>
            </a:lvl1pPr>
            <a:lvl2pPr indent="-342900" lvl="1" marL="914400" algn="l">
              <a:lnSpc>
                <a:spcPct val="100000"/>
              </a:lnSpc>
              <a:spcBef>
                <a:spcPts val="1000"/>
              </a:spcBef>
              <a:spcAft>
                <a:spcPts val="0"/>
              </a:spcAft>
              <a:buSzPts val="1800"/>
              <a:buChar char="•"/>
              <a:defRPr/>
            </a:lvl2pPr>
            <a:lvl3pPr indent="-342900" lvl="2" marL="1371600" algn="l">
              <a:lnSpc>
                <a:spcPct val="100000"/>
              </a:lnSpc>
              <a:spcBef>
                <a:spcPts val="1000"/>
              </a:spcBef>
              <a:spcAft>
                <a:spcPts val="0"/>
              </a:spcAft>
              <a:buSzPts val="1800"/>
              <a:buChar char="•"/>
              <a:defRPr/>
            </a:lvl3pPr>
            <a:lvl4pPr indent="-342900" lvl="3" marL="1828800" algn="l">
              <a:lnSpc>
                <a:spcPct val="100000"/>
              </a:lnSpc>
              <a:spcBef>
                <a:spcPts val="1000"/>
              </a:spcBef>
              <a:spcAft>
                <a:spcPts val="0"/>
              </a:spcAft>
              <a:buSzPts val="1800"/>
              <a:buChar char="•"/>
              <a:defRPr/>
            </a:lvl4pPr>
            <a:lvl5pPr indent="-342900" lvl="4" marL="2286000" algn="l">
              <a:lnSpc>
                <a:spcPct val="100000"/>
              </a:lnSpc>
              <a:spcBef>
                <a:spcPts val="1000"/>
              </a:spcBef>
              <a:spcAft>
                <a:spcPts val="0"/>
              </a:spcAft>
              <a:buSzPts val="1800"/>
              <a:buChar char="•"/>
              <a:defRPr/>
            </a:lvl5pPr>
            <a:lvl6pPr indent="-342900" lvl="5" marL="2743200" algn="l">
              <a:lnSpc>
                <a:spcPct val="100000"/>
              </a:lnSpc>
              <a:spcBef>
                <a:spcPts val="1000"/>
              </a:spcBef>
              <a:spcAft>
                <a:spcPts val="0"/>
              </a:spcAft>
              <a:buSzPts val="1800"/>
              <a:buChar char="•"/>
              <a:defRPr/>
            </a:lvl6pPr>
            <a:lvl7pPr indent="-342900" lvl="6" marL="3200400" algn="l">
              <a:lnSpc>
                <a:spcPct val="100000"/>
              </a:lnSpc>
              <a:spcBef>
                <a:spcPts val="1000"/>
              </a:spcBef>
              <a:spcAft>
                <a:spcPts val="0"/>
              </a:spcAft>
              <a:buSzPts val="1800"/>
              <a:buChar char="•"/>
              <a:defRPr/>
            </a:lvl7pPr>
            <a:lvl8pPr indent="-342900" lvl="7" marL="3657600" algn="l">
              <a:lnSpc>
                <a:spcPct val="100000"/>
              </a:lnSpc>
              <a:spcBef>
                <a:spcPts val="1000"/>
              </a:spcBef>
              <a:spcAft>
                <a:spcPts val="0"/>
              </a:spcAft>
              <a:buSzPts val="1800"/>
              <a:buChar char="•"/>
              <a:defRPr/>
            </a:lvl8pPr>
            <a:lvl9pPr indent="-342900" lvl="8" marL="4114800" algn="l">
              <a:lnSpc>
                <a:spcPct val="100000"/>
              </a:lnSpc>
              <a:spcBef>
                <a:spcPts val="1000"/>
              </a:spcBef>
              <a:spcAft>
                <a:spcPts val="0"/>
              </a:spcAft>
              <a:buSzPts val="1800"/>
              <a:buChar char="•"/>
              <a:defRPr/>
            </a:lvl9pPr>
          </a:lstStyle>
          <a:p/>
        </p:txBody>
      </p:sp>
      <p:sp>
        <p:nvSpPr>
          <p:cNvPr id="102" name="Google Shape;102;p15"/>
          <p:cNvSpPr txBox="1"/>
          <p:nvPr>
            <p:ph idx="10" type="dt"/>
          </p:nvPr>
        </p:nvSpPr>
        <p:spPr>
          <a:xfrm>
            <a:off x="7821429" y="6238816"/>
            <a:ext cx="2753700" cy="32400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3" name="Google Shape;103;p15"/>
          <p:cNvSpPr txBox="1"/>
          <p:nvPr>
            <p:ph idx="11" type="ftr"/>
          </p:nvPr>
        </p:nvSpPr>
        <p:spPr>
          <a:xfrm>
            <a:off x="1600200" y="6236208"/>
            <a:ext cx="5901300" cy="3201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4" name="Google Shape;104;p15"/>
          <p:cNvSpPr/>
          <p:nvPr>
            <p:ph idx="12" type="sldNum"/>
          </p:nvPr>
        </p:nvSpPr>
        <p:spPr>
          <a:xfrm>
            <a:off x="10758922" y="6217920"/>
            <a:ext cx="365700" cy="365700"/>
          </a:xfrm>
          <a:prstGeom prst="ellipse">
            <a:avLst/>
          </a:prstGeom>
          <a:solidFill>
            <a:srgbClr val="1D1D1D">
              <a:alpha val="69800"/>
            </a:srgbClr>
          </a:solidFill>
          <a:ln>
            <a:noFill/>
          </a:ln>
        </p:spPr>
        <p:txBody>
          <a:bodyPr anchorCtr="0" anchor="ctr" bIns="45700" lIns="18275" spcFirstLastPara="1" rIns="18275" wrap="square" tIns="45700">
            <a:noAutofit/>
          </a:bodyPr>
          <a:lstStyle>
            <a:lvl1pPr indent="0" lvl="0" marL="0" algn="r">
              <a:spcBef>
                <a:spcPts val="0"/>
              </a:spcBef>
              <a:spcAft>
                <a:spcPts val="0"/>
              </a:spcAft>
              <a:buClr>
                <a:srgbClr val="FFFFFF"/>
              </a:buClr>
              <a:buSzPts val="1100"/>
              <a:buFont typeface="Gill Sans"/>
              <a:buNone/>
              <a:defRPr/>
            </a:lvl1pPr>
            <a:lvl2pPr indent="0" lvl="1" marL="0" algn="r">
              <a:spcBef>
                <a:spcPts val="0"/>
              </a:spcBef>
              <a:spcAft>
                <a:spcPts val="0"/>
              </a:spcAft>
              <a:buClr>
                <a:srgbClr val="FFFFFF"/>
              </a:buClr>
              <a:buSzPts val="1100"/>
              <a:buFont typeface="Gill Sans"/>
              <a:buNone/>
              <a:defRPr/>
            </a:lvl2pPr>
            <a:lvl3pPr indent="0" lvl="2" marL="0" algn="r">
              <a:spcBef>
                <a:spcPts val="0"/>
              </a:spcBef>
              <a:spcAft>
                <a:spcPts val="0"/>
              </a:spcAft>
              <a:buClr>
                <a:srgbClr val="FFFFFF"/>
              </a:buClr>
              <a:buSzPts val="1100"/>
              <a:buFont typeface="Gill Sans"/>
              <a:buNone/>
              <a:defRPr/>
            </a:lvl3pPr>
            <a:lvl4pPr indent="0" lvl="3" marL="0" algn="r">
              <a:spcBef>
                <a:spcPts val="0"/>
              </a:spcBef>
              <a:spcAft>
                <a:spcPts val="0"/>
              </a:spcAft>
              <a:buClr>
                <a:srgbClr val="FFFFFF"/>
              </a:buClr>
              <a:buSzPts val="1100"/>
              <a:buFont typeface="Gill Sans"/>
              <a:buNone/>
              <a:defRPr/>
            </a:lvl4pPr>
            <a:lvl5pPr indent="0" lvl="4" marL="0" algn="r">
              <a:spcBef>
                <a:spcPts val="0"/>
              </a:spcBef>
              <a:spcAft>
                <a:spcPts val="0"/>
              </a:spcAft>
              <a:buClr>
                <a:srgbClr val="FFFFFF"/>
              </a:buClr>
              <a:buSzPts val="1100"/>
              <a:buFont typeface="Gill Sans"/>
              <a:buNone/>
              <a:defRPr/>
            </a:lvl5pPr>
            <a:lvl6pPr indent="0" lvl="5" marL="0" algn="r">
              <a:spcBef>
                <a:spcPts val="0"/>
              </a:spcBef>
              <a:spcAft>
                <a:spcPts val="0"/>
              </a:spcAft>
              <a:buClr>
                <a:srgbClr val="FFFFFF"/>
              </a:buClr>
              <a:buSzPts val="1100"/>
              <a:buFont typeface="Gill Sans"/>
              <a:buNone/>
              <a:defRPr/>
            </a:lvl6pPr>
            <a:lvl7pPr indent="0" lvl="6" marL="0" algn="r">
              <a:spcBef>
                <a:spcPts val="0"/>
              </a:spcBef>
              <a:spcAft>
                <a:spcPts val="0"/>
              </a:spcAft>
              <a:buClr>
                <a:srgbClr val="FFFFFF"/>
              </a:buClr>
              <a:buSzPts val="1100"/>
              <a:buFont typeface="Gill Sans"/>
              <a:buNone/>
              <a:defRPr/>
            </a:lvl7pPr>
            <a:lvl8pPr indent="0" lvl="7" marL="0" algn="r">
              <a:spcBef>
                <a:spcPts val="0"/>
              </a:spcBef>
              <a:spcAft>
                <a:spcPts val="0"/>
              </a:spcAft>
              <a:buClr>
                <a:srgbClr val="FFFFFF"/>
              </a:buClr>
              <a:buSzPts val="1100"/>
              <a:buFont typeface="Gill Sans"/>
              <a:buNone/>
              <a:defRPr/>
            </a:lvl8pPr>
            <a:lvl9pPr indent="0" lvl="8" marL="0" algn="r">
              <a:spcBef>
                <a:spcPts val="0"/>
              </a:spcBef>
              <a:spcAft>
                <a:spcPts val="0"/>
              </a:spcAft>
              <a:buClr>
                <a:srgbClr val="FFFFFF"/>
              </a:buClr>
              <a:buSzPts val="1100"/>
              <a:buFont typeface="Gill Sans"/>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105" name="Shape 105"/>
        <p:cNvGrpSpPr/>
        <p:nvPr/>
      </p:nvGrpSpPr>
      <p:grpSpPr>
        <a:xfrm>
          <a:off x="0" y="0"/>
          <a:ext cx="0" cy="0"/>
          <a:chOff x="0" y="0"/>
          <a:chExt cx="0" cy="0"/>
        </a:xfrm>
      </p:grpSpPr>
      <p:sp>
        <p:nvSpPr>
          <p:cNvPr id="106" name="Google Shape;106;p16"/>
          <p:cNvSpPr txBox="1"/>
          <p:nvPr>
            <p:ph type="title"/>
          </p:nvPr>
        </p:nvSpPr>
        <p:spPr>
          <a:xfrm rot="5400000">
            <a:off x="6810570" y="2779710"/>
            <a:ext cx="4983600" cy="1298700"/>
          </a:xfrm>
          <a:prstGeom prst="rect">
            <a:avLst/>
          </a:prstGeom>
          <a:solidFill>
            <a:schemeClr val="lt1"/>
          </a:solidFill>
          <a:ln cap="sq" cmpd="sng" w="31750">
            <a:solidFill>
              <a:srgbClr val="3F3F3F"/>
            </a:solidFill>
            <a:prstDash val="solid"/>
            <a:miter lim="800000"/>
            <a:headEnd len="sm" w="sm" type="none"/>
            <a:tailEnd len="sm" w="sm" type="none"/>
          </a:ln>
        </p:spPr>
        <p:txBody>
          <a:bodyPr anchorCtr="0" anchor="ctr" bIns="182875" lIns="182875" spcFirstLastPara="1" rIns="182875" wrap="square" tIns="182875">
            <a:normAutofit/>
          </a:bodyPr>
          <a:lstStyle>
            <a:lvl1pPr lvl="0" algn="ctr">
              <a:lnSpc>
                <a:spcPct val="90000"/>
              </a:lnSpc>
              <a:spcBef>
                <a:spcPts val="0"/>
              </a:spcBef>
              <a:spcAft>
                <a:spcPts val="0"/>
              </a:spcAft>
              <a:buClr>
                <a:srgbClr val="262626"/>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07" name="Google Shape;107;p16"/>
          <p:cNvSpPr txBox="1"/>
          <p:nvPr>
            <p:ph idx="1" type="body"/>
          </p:nvPr>
        </p:nvSpPr>
        <p:spPr>
          <a:xfrm rot="5400000">
            <a:off x="2838525" y="329760"/>
            <a:ext cx="4983600" cy="6198600"/>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1000"/>
              </a:spcBef>
              <a:spcAft>
                <a:spcPts val="0"/>
              </a:spcAft>
              <a:buSzPts val="1800"/>
              <a:buChar char="•"/>
              <a:defRPr/>
            </a:lvl1pPr>
            <a:lvl2pPr indent="-342900" lvl="1" marL="914400" algn="l">
              <a:lnSpc>
                <a:spcPct val="100000"/>
              </a:lnSpc>
              <a:spcBef>
                <a:spcPts val="1000"/>
              </a:spcBef>
              <a:spcAft>
                <a:spcPts val="0"/>
              </a:spcAft>
              <a:buSzPts val="1800"/>
              <a:buChar char="•"/>
              <a:defRPr/>
            </a:lvl2pPr>
            <a:lvl3pPr indent="-342900" lvl="2" marL="1371600" algn="l">
              <a:lnSpc>
                <a:spcPct val="100000"/>
              </a:lnSpc>
              <a:spcBef>
                <a:spcPts val="1000"/>
              </a:spcBef>
              <a:spcAft>
                <a:spcPts val="0"/>
              </a:spcAft>
              <a:buSzPts val="1800"/>
              <a:buChar char="•"/>
              <a:defRPr/>
            </a:lvl3pPr>
            <a:lvl4pPr indent="-342900" lvl="3" marL="1828800" algn="l">
              <a:lnSpc>
                <a:spcPct val="100000"/>
              </a:lnSpc>
              <a:spcBef>
                <a:spcPts val="1000"/>
              </a:spcBef>
              <a:spcAft>
                <a:spcPts val="0"/>
              </a:spcAft>
              <a:buSzPts val="1800"/>
              <a:buChar char="•"/>
              <a:defRPr/>
            </a:lvl4pPr>
            <a:lvl5pPr indent="-342900" lvl="4" marL="2286000" algn="l">
              <a:lnSpc>
                <a:spcPct val="100000"/>
              </a:lnSpc>
              <a:spcBef>
                <a:spcPts val="1000"/>
              </a:spcBef>
              <a:spcAft>
                <a:spcPts val="0"/>
              </a:spcAft>
              <a:buSzPts val="1800"/>
              <a:buChar char="•"/>
              <a:defRPr/>
            </a:lvl5pPr>
            <a:lvl6pPr indent="-342900" lvl="5" marL="2743200" algn="l">
              <a:lnSpc>
                <a:spcPct val="100000"/>
              </a:lnSpc>
              <a:spcBef>
                <a:spcPts val="1000"/>
              </a:spcBef>
              <a:spcAft>
                <a:spcPts val="0"/>
              </a:spcAft>
              <a:buSzPts val="1800"/>
              <a:buChar char="•"/>
              <a:defRPr/>
            </a:lvl6pPr>
            <a:lvl7pPr indent="-342900" lvl="6" marL="3200400" algn="l">
              <a:lnSpc>
                <a:spcPct val="100000"/>
              </a:lnSpc>
              <a:spcBef>
                <a:spcPts val="1000"/>
              </a:spcBef>
              <a:spcAft>
                <a:spcPts val="0"/>
              </a:spcAft>
              <a:buSzPts val="1800"/>
              <a:buChar char="•"/>
              <a:defRPr/>
            </a:lvl7pPr>
            <a:lvl8pPr indent="-342900" lvl="7" marL="3657600" algn="l">
              <a:lnSpc>
                <a:spcPct val="100000"/>
              </a:lnSpc>
              <a:spcBef>
                <a:spcPts val="1000"/>
              </a:spcBef>
              <a:spcAft>
                <a:spcPts val="0"/>
              </a:spcAft>
              <a:buSzPts val="1800"/>
              <a:buChar char="•"/>
              <a:defRPr/>
            </a:lvl8pPr>
            <a:lvl9pPr indent="-342900" lvl="8" marL="4114800" algn="l">
              <a:lnSpc>
                <a:spcPct val="100000"/>
              </a:lnSpc>
              <a:spcBef>
                <a:spcPts val="1000"/>
              </a:spcBef>
              <a:spcAft>
                <a:spcPts val="0"/>
              </a:spcAft>
              <a:buSzPts val="1800"/>
              <a:buChar char="•"/>
              <a:defRPr/>
            </a:lvl9pPr>
          </a:lstStyle>
          <a:p/>
        </p:txBody>
      </p:sp>
      <p:sp>
        <p:nvSpPr>
          <p:cNvPr id="108" name="Google Shape;108;p16"/>
          <p:cNvSpPr txBox="1"/>
          <p:nvPr>
            <p:ph idx="10" type="dt"/>
          </p:nvPr>
        </p:nvSpPr>
        <p:spPr>
          <a:xfrm>
            <a:off x="7821429" y="6238816"/>
            <a:ext cx="2753700" cy="32400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9" name="Google Shape;109;p16"/>
          <p:cNvSpPr txBox="1"/>
          <p:nvPr>
            <p:ph idx="11" type="ftr"/>
          </p:nvPr>
        </p:nvSpPr>
        <p:spPr>
          <a:xfrm>
            <a:off x="1600200" y="6236208"/>
            <a:ext cx="5901300" cy="3201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0" name="Google Shape;110;p16"/>
          <p:cNvSpPr/>
          <p:nvPr>
            <p:ph idx="12" type="sldNum"/>
          </p:nvPr>
        </p:nvSpPr>
        <p:spPr>
          <a:xfrm>
            <a:off x="10758922" y="6217920"/>
            <a:ext cx="365700" cy="365700"/>
          </a:xfrm>
          <a:prstGeom prst="ellipse">
            <a:avLst/>
          </a:prstGeom>
          <a:solidFill>
            <a:srgbClr val="1D1D1D">
              <a:alpha val="69800"/>
            </a:srgbClr>
          </a:solidFill>
          <a:ln>
            <a:noFill/>
          </a:ln>
        </p:spPr>
        <p:txBody>
          <a:bodyPr anchorCtr="0" anchor="ctr" bIns="45700" lIns="18275" spcFirstLastPara="1" rIns="18275" wrap="square" tIns="45700">
            <a:noAutofit/>
          </a:bodyPr>
          <a:lstStyle>
            <a:lvl1pPr indent="0" lvl="0" marL="0" algn="r">
              <a:spcBef>
                <a:spcPts val="0"/>
              </a:spcBef>
              <a:spcAft>
                <a:spcPts val="0"/>
              </a:spcAft>
              <a:buClr>
                <a:srgbClr val="FFFFFF"/>
              </a:buClr>
              <a:buSzPts val="1100"/>
              <a:buFont typeface="Gill Sans"/>
              <a:buNone/>
              <a:defRPr/>
            </a:lvl1pPr>
            <a:lvl2pPr indent="0" lvl="1" marL="0" algn="r">
              <a:spcBef>
                <a:spcPts val="0"/>
              </a:spcBef>
              <a:spcAft>
                <a:spcPts val="0"/>
              </a:spcAft>
              <a:buClr>
                <a:srgbClr val="FFFFFF"/>
              </a:buClr>
              <a:buSzPts val="1100"/>
              <a:buFont typeface="Gill Sans"/>
              <a:buNone/>
              <a:defRPr/>
            </a:lvl2pPr>
            <a:lvl3pPr indent="0" lvl="2" marL="0" algn="r">
              <a:spcBef>
                <a:spcPts val="0"/>
              </a:spcBef>
              <a:spcAft>
                <a:spcPts val="0"/>
              </a:spcAft>
              <a:buClr>
                <a:srgbClr val="FFFFFF"/>
              </a:buClr>
              <a:buSzPts val="1100"/>
              <a:buFont typeface="Gill Sans"/>
              <a:buNone/>
              <a:defRPr/>
            </a:lvl3pPr>
            <a:lvl4pPr indent="0" lvl="3" marL="0" algn="r">
              <a:spcBef>
                <a:spcPts val="0"/>
              </a:spcBef>
              <a:spcAft>
                <a:spcPts val="0"/>
              </a:spcAft>
              <a:buClr>
                <a:srgbClr val="FFFFFF"/>
              </a:buClr>
              <a:buSzPts val="1100"/>
              <a:buFont typeface="Gill Sans"/>
              <a:buNone/>
              <a:defRPr/>
            </a:lvl4pPr>
            <a:lvl5pPr indent="0" lvl="4" marL="0" algn="r">
              <a:spcBef>
                <a:spcPts val="0"/>
              </a:spcBef>
              <a:spcAft>
                <a:spcPts val="0"/>
              </a:spcAft>
              <a:buClr>
                <a:srgbClr val="FFFFFF"/>
              </a:buClr>
              <a:buSzPts val="1100"/>
              <a:buFont typeface="Gill Sans"/>
              <a:buNone/>
              <a:defRPr/>
            </a:lvl5pPr>
            <a:lvl6pPr indent="0" lvl="5" marL="0" algn="r">
              <a:spcBef>
                <a:spcPts val="0"/>
              </a:spcBef>
              <a:spcAft>
                <a:spcPts val="0"/>
              </a:spcAft>
              <a:buClr>
                <a:srgbClr val="FFFFFF"/>
              </a:buClr>
              <a:buSzPts val="1100"/>
              <a:buFont typeface="Gill Sans"/>
              <a:buNone/>
              <a:defRPr/>
            </a:lvl6pPr>
            <a:lvl7pPr indent="0" lvl="6" marL="0" algn="r">
              <a:spcBef>
                <a:spcPts val="0"/>
              </a:spcBef>
              <a:spcAft>
                <a:spcPts val="0"/>
              </a:spcAft>
              <a:buClr>
                <a:srgbClr val="FFFFFF"/>
              </a:buClr>
              <a:buSzPts val="1100"/>
              <a:buFont typeface="Gill Sans"/>
              <a:buNone/>
              <a:defRPr/>
            </a:lvl7pPr>
            <a:lvl8pPr indent="0" lvl="7" marL="0" algn="r">
              <a:spcBef>
                <a:spcPts val="0"/>
              </a:spcBef>
              <a:spcAft>
                <a:spcPts val="0"/>
              </a:spcAft>
              <a:buClr>
                <a:srgbClr val="FFFFFF"/>
              </a:buClr>
              <a:buSzPts val="1100"/>
              <a:buFont typeface="Gill Sans"/>
              <a:buNone/>
              <a:defRPr/>
            </a:lvl8pPr>
            <a:lvl9pPr indent="0" lvl="8" marL="0" algn="r">
              <a:spcBef>
                <a:spcPts val="0"/>
              </a:spcBef>
              <a:spcAft>
                <a:spcPts val="0"/>
              </a:spcAft>
              <a:buClr>
                <a:srgbClr val="FFFFFF"/>
              </a:buClr>
              <a:buSzPts val="1100"/>
              <a:buFont typeface="Gill Sans"/>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3"/>
          <p:cNvSpPr txBox="1"/>
          <p:nvPr>
            <p:ph type="title"/>
          </p:nvPr>
        </p:nvSpPr>
        <p:spPr>
          <a:xfrm>
            <a:off x="2231136" y="964692"/>
            <a:ext cx="7729800" cy="1188600"/>
          </a:xfrm>
          <a:prstGeom prst="rect">
            <a:avLst/>
          </a:prstGeom>
          <a:solidFill>
            <a:schemeClr val="dk1"/>
          </a:solidFill>
          <a:ln cap="sq" cmpd="sng" w="31750">
            <a:solidFill>
              <a:srgbClr val="FEFEFE"/>
            </a:solidFill>
            <a:prstDash val="solid"/>
            <a:miter lim="800000"/>
            <a:headEnd len="sm" w="sm" type="none"/>
            <a:tailEnd len="sm" w="sm" type="none"/>
          </a:ln>
        </p:spPr>
        <p:txBody>
          <a:bodyPr anchorCtr="0" anchor="ctr" bIns="182875" lIns="182875" spcFirstLastPara="1" rIns="182875" wrap="square" tIns="182875">
            <a:normAutofit/>
          </a:bodyPr>
          <a:lstStyle>
            <a:lvl1pPr lvl="0" algn="ctr">
              <a:lnSpc>
                <a:spcPct val="90000"/>
              </a:lnSpc>
              <a:spcBef>
                <a:spcPts val="0"/>
              </a:spcBef>
              <a:spcAft>
                <a:spcPts val="0"/>
              </a:spcAft>
              <a:buClr>
                <a:srgbClr val="FEFEFE"/>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3"/>
          <p:cNvSpPr txBox="1"/>
          <p:nvPr>
            <p:ph idx="1" type="body"/>
          </p:nvPr>
        </p:nvSpPr>
        <p:spPr>
          <a:xfrm>
            <a:off x="2231136" y="2638044"/>
            <a:ext cx="7729800" cy="3102000"/>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1000"/>
              </a:spcBef>
              <a:spcAft>
                <a:spcPts val="0"/>
              </a:spcAft>
              <a:buSzPts val="1800"/>
              <a:buChar char="•"/>
              <a:defRPr/>
            </a:lvl1pPr>
            <a:lvl2pPr indent="-342900" lvl="1" marL="914400" algn="l">
              <a:lnSpc>
                <a:spcPct val="100000"/>
              </a:lnSpc>
              <a:spcBef>
                <a:spcPts val="1000"/>
              </a:spcBef>
              <a:spcAft>
                <a:spcPts val="0"/>
              </a:spcAft>
              <a:buSzPts val="1800"/>
              <a:buChar char="•"/>
              <a:defRPr/>
            </a:lvl2pPr>
            <a:lvl3pPr indent="-342900" lvl="2" marL="1371600" algn="l">
              <a:lnSpc>
                <a:spcPct val="100000"/>
              </a:lnSpc>
              <a:spcBef>
                <a:spcPts val="1000"/>
              </a:spcBef>
              <a:spcAft>
                <a:spcPts val="0"/>
              </a:spcAft>
              <a:buSzPts val="1800"/>
              <a:buChar char="•"/>
              <a:defRPr/>
            </a:lvl3pPr>
            <a:lvl4pPr indent="-342900" lvl="3" marL="1828800" algn="l">
              <a:lnSpc>
                <a:spcPct val="100000"/>
              </a:lnSpc>
              <a:spcBef>
                <a:spcPts val="1000"/>
              </a:spcBef>
              <a:spcAft>
                <a:spcPts val="0"/>
              </a:spcAft>
              <a:buSzPts val="1800"/>
              <a:buChar char="•"/>
              <a:defRPr/>
            </a:lvl4pPr>
            <a:lvl5pPr indent="-342900" lvl="4" marL="2286000" algn="l">
              <a:lnSpc>
                <a:spcPct val="100000"/>
              </a:lnSpc>
              <a:spcBef>
                <a:spcPts val="1000"/>
              </a:spcBef>
              <a:spcAft>
                <a:spcPts val="0"/>
              </a:spcAft>
              <a:buSzPts val="1800"/>
              <a:buChar char="•"/>
              <a:defRPr/>
            </a:lvl5pPr>
            <a:lvl6pPr indent="-342900" lvl="5" marL="2743200" algn="l">
              <a:lnSpc>
                <a:spcPct val="100000"/>
              </a:lnSpc>
              <a:spcBef>
                <a:spcPts val="1000"/>
              </a:spcBef>
              <a:spcAft>
                <a:spcPts val="0"/>
              </a:spcAft>
              <a:buSzPts val="1800"/>
              <a:buChar char="•"/>
              <a:defRPr/>
            </a:lvl6pPr>
            <a:lvl7pPr indent="-342900" lvl="6" marL="3200400" algn="l">
              <a:lnSpc>
                <a:spcPct val="100000"/>
              </a:lnSpc>
              <a:spcBef>
                <a:spcPts val="1000"/>
              </a:spcBef>
              <a:spcAft>
                <a:spcPts val="0"/>
              </a:spcAft>
              <a:buSzPts val="1800"/>
              <a:buChar char="•"/>
              <a:defRPr/>
            </a:lvl7pPr>
            <a:lvl8pPr indent="-342900" lvl="7" marL="3657600" algn="l">
              <a:lnSpc>
                <a:spcPct val="100000"/>
              </a:lnSpc>
              <a:spcBef>
                <a:spcPts val="1000"/>
              </a:spcBef>
              <a:spcAft>
                <a:spcPts val="0"/>
              </a:spcAft>
              <a:buSzPts val="1800"/>
              <a:buChar char="•"/>
              <a:defRPr/>
            </a:lvl8pPr>
            <a:lvl9pPr indent="-342900" lvl="8" marL="4114800" algn="l">
              <a:lnSpc>
                <a:spcPct val="100000"/>
              </a:lnSpc>
              <a:spcBef>
                <a:spcPts val="1000"/>
              </a:spcBef>
              <a:spcAft>
                <a:spcPts val="0"/>
              </a:spcAft>
              <a:buSzPts val="1800"/>
              <a:buChar char="•"/>
              <a:defRPr/>
            </a:lvl9pPr>
          </a:lstStyle>
          <a:p/>
        </p:txBody>
      </p:sp>
      <p:sp>
        <p:nvSpPr>
          <p:cNvPr id="24" name="Google Shape;24;p3"/>
          <p:cNvSpPr txBox="1"/>
          <p:nvPr>
            <p:ph idx="10" type="dt"/>
          </p:nvPr>
        </p:nvSpPr>
        <p:spPr>
          <a:xfrm>
            <a:off x="7821429" y="6238816"/>
            <a:ext cx="2753700" cy="32400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3"/>
          <p:cNvSpPr txBox="1"/>
          <p:nvPr>
            <p:ph idx="11" type="ftr"/>
          </p:nvPr>
        </p:nvSpPr>
        <p:spPr>
          <a:xfrm>
            <a:off x="1600200" y="6236208"/>
            <a:ext cx="5901300" cy="3201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3"/>
          <p:cNvSpPr/>
          <p:nvPr>
            <p:ph idx="12" type="sldNum"/>
          </p:nvPr>
        </p:nvSpPr>
        <p:spPr>
          <a:xfrm>
            <a:off x="10758922" y="6217920"/>
            <a:ext cx="365700" cy="365700"/>
          </a:xfrm>
          <a:prstGeom prst="ellipse">
            <a:avLst/>
          </a:prstGeom>
          <a:solidFill>
            <a:srgbClr val="1D1D1D">
              <a:alpha val="69800"/>
            </a:srgbClr>
          </a:solidFill>
          <a:ln>
            <a:noFill/>
          </a:ln>
        </p:spPr>
        <p:txBody>
          <a:bodyPr anchorCtr="0" anchor="ctr" bIns="45700" lIns="18275" spcFirstLastPara="1" rIns="18275" wrap="square" tIns="45700">
            <a:noAutofit/>
          </a:bodyPr>
          <a:lstStyle>
            <a:lvl1pPr indent="0" lvl="0" marL="0" algn="r">
              <a:spcBef>
                <a:spcPts val="0"/>
              </a:spcBef>
              <a:spcAft>
                <a:spcPts val="0"/>
              </a:spcAft>
              <a:buClr>
                <a:srgbClr val="FFFFFF"/>
              </a:buClr>
              <a:buSzPts val="1100"/>
              <a:buFont typeface="Gill Sans"/>
              <a:buNone/>
              <a:defRPr/>
            </a:lvl1pPr>
            <a:lvl2pPr indent="0" lvl="1" marL="0" algn="r">
              <a:spcBef>
                <a:spcPts val="0"/>
              </a:spcBef>
              <a:spcAft>
                <a:spcPts val="0"/>
              </a:spcAft>
              <a:buClr>
                <a:srgbClr val="FFFFFF"/>
              </a:buClr>
              <a:buSzPts val="1100"/>
              <a:buFont typeface="Gill Sans"/>
              <a:buNone/>
              <a:defRPr/>
            </a:lvl2pPr>
            <a:lvl3pPr indent="0" lvl="2" marL="0" algn="r">
              <a:spcBef>
                <a:spcPts val="0"/>
              </a:spcBef>
              <a:spcAft>
                <a:spcPts val="0"/>
              </a:spcAft>
              <a:buClr>
                <a:srgbClr val="FFFFFF"/>
              </a:buClr>
              <a:buSzPts val="1100"/>
              <a:buFont typeface="Gill Sans"/>
              <a:buNone/>
              <a:defRPr/>
            </a:lvl3pPr>
            <a:lvl4pPr indent="0" lvl="3" marL="0" algn="r">
              <a:spcBef>
                <a:spcPts val="0"/>
              </a:spcBef>
              <a:spcAft>
                <a:spcPts val="0"/>
              </a:spcAft>
              <a:buClr>
                <a:srgbClr val="FFFFFF"/>
              </a:buClr>
              <a:buSzPts val="1100"/>
              <a:buFont typeface="Gill Sans"/>
              <a:buNone/>
              <a:defRPr/>
            </a:lvl4pPr>
            <a:lvl5pPr indent="0" lvl="4" marL="0" algn="r">
              <a:spcBef>
                <a:spcPts val="0"/>
              </a:spcBef>
              <a:spcAft>
                <a:spcPts val="0"/>
              </a:spcAft>
              <a:buClr>
                <a:srgbClr val="FFFFFF"/>
              </a:buClr>
              <a:buSzPts val="1100"/>
              <a:buFont typeface="Gill Sans"/>
              <a:buNone/>
              <a:defRPr/>
            </a:lvl5pPr>
            <a:lvl6pPr indent="0" lvl="5" marL="0" algn="r">
              <a:spcBef>
                <a:spcPts val="0"/>
              </a:spcBef>
              <a:spcAft>
                <a:spcPts val="0"/>
              </a:spcAft>
              <a:buClr>
                <a:srgbClr val="FFFFFF"/>
              </a:buClr>
              <a:buSzPts val="1100"/>
              <a:buFont typeface="Gill Sans"/>
              <a:buNone/>
              <a:defRPr/>
            </a:lvl6pPr>
            <a:lvl7pPr indent="0" lvl="6" marL="0" algn="r">
              <a:spcBef>
                <a:spcPts val="0"/>
              </a:spcBef>
              <a:spcAft>
                <a:spcPts val="0"/>
              </a:spcAft>
              <a:buClr>
                <a:srgbClr val="FFFFFF"/>
              </a:buClr>
              <a:buSzPts val="1100"/>
              <a:buFont typeface="Gill Sans"/>
              <a:buNone/>
              <a:defRPr/>
            </a:lvl7pPr>
            <a:lvl8pPr indent="0" lvl="7" marL="0" algn="r">
              <a:spcBef>
                <a:spcPts val="0"/>
              </a:spcBef>
              <a:spcAft>
                <a:spcPts val="0"/>
              </a:spcAft>
              <a:buClr>
                <a:srgbClr val="FFFFFF"/>
              </a:buClr>
              <a:buSzPts val="1100"/>
              <a:buFont typeface="Gill Sans"/>
              <a:buNone/>
              <a:defRPr/>
            </a:lvl8pPr>
            <a:lvl9pPr indent="0" lvl="8" marL="0" algn="r">
              <a:spcBef>
                <a:spcPts val="0"/>
              </a:spcBef>
              <a:spcAft>
                <a:spcPts val="0"/>
              </a:spcAft>
              <a:buClr>
                <a:srgbClr val="FFFFFF"/>
              </a:buClr>
              <a:buSzPts val="1100"/>
              <a:buFont typeface="Gill Sans"/>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7" name="Shape 27"/>
        <p:cNvGrpSpPr/>
        <p:nvPr/>
      </p:nvGrpSpPr>
      <p:grpSpPr>
        <a:xfrm>
          <a:off x="0" y="0"/>
          <a:ext cx="0" cy="0"/>
          <a:chOff x="0" y="0"/>
          <a:chExt cx="0" cy="0"/>
        </a:xfrm>
      </p:grpSpPr>
      <p:sp>
        <p:nvSpPr>
          <p:cNvPr id="28" name="Google Shape;28;p4"/>
          <p:cNvSpPr txBox="1"/>
          <p:nvPr>
            <p:ph type="title"/>
          </p:nvPr>
        </p:nvSpPr>
        <p:spPr>
          <a:xfrm>
            <a:off x="2231136" y="964692"/>
            <a:ext cx="7729800" cy="1188600"/>
          </a:xfrm>
          <a:prstGeom prst="rect">
            <a:avLst/>
          </a:prstGeom>
          <a:solidFill>
            <a:schemeClr val="dk1"/>
          </a:solidFill>
          <a:ln cap="sq" cmpd="sng" w="31750">
            <a:solidFill>
              <a:srgbClr val="FEFEFE"/>
            </a:solidFill>
            <a:prstDash val="solid"/>
            <a:miter lim="800000"/>
            <a:headEnd len="sm" w="sm" type="none"/>
            <a:tailEnd len="sm" w="sm" type="none"/>
          </a:ln>
        </p:spPr>
        <p:txBody>
          <a:bodyPr anchorCtr="0" anchor="ctr" bIns="182875" lIns="182875" spcFirstLastPara="1" rIns="182875" wrap="square" tIns="182875">
            <a:normAutofit/>
          </a:bodyPr>
          <a:lstStyle>
            <a:lvl1pPr lvl="0" algn="ctr">
              <a:lnSpc>
                <a:spcPct val="90000"/>
              </a:lnSpc>
              <a:spcBef>
                <a:spcPts val="0"/>
              </a:spcBef>
              <a:spcAft>
                <a:spcPts val="0"/>
              </a:spcAft>
              <a:buClr>
                <a:srgbClr val="FEFEFE"/>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4"/>
          <p:cNvSpPr txBox="1"/>
          <p:nvPr>
            <p:ph idx="1" type="body"/>
          </p:nvPr>
        </p:nvSpPr>
        <p:spPr>
          <a:xfrm>
            <a:off x="1581912" y="2638044"/>
            <a:ext cx="4271700" cy="3102000"/>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1000"/>
              </a:spcBef>
              <a:spcAft>
                <a:spcPts val="0"/>
              </a:spcAft>
              <a:buSzPts val="1800"/>
              <a:buChar char="•"/>
              <a:defRPr/>
            </a:lvl1pPr>
            <a:lvl2pPr indent="-342900" lvl="1" marL="914400" algn="l">
              <a:lnSpc>
                <a:spcPct val="100000"/>
              </a:lnSpc>
              <a:spcBef>
                <a:spcPts val="1000"/>
              </a:spcBef>
              <a:spcAft>
                <a:spcPts val="0"/>
              </a:spcAft>
              <a:buSzPts val="1800"/>
              <a:buChar char="•"/>
              <a:defRPr/>
            </a:lvl2pPr>
            <a:lvl3pPr indent="-342900" lvl="2" marL="1371600" algn="l">
              <a:lnSpc>
                <a:spcPct val="100000"/>
              </a:lnSpc>
              <a:spcBef>
                <a:spcPts val="1000"/>
              </a:spcBef>
              <a:spcAft>
                <a:spcPts val="0"/>
              </a:spcAft>
              <a:buSzPts val="1800"/>
              <a:buChar char="•"/>
              <a:defRPr/>
            </a:lvl3pPr>
            <a:lvl4pPr indent="-342900" lvl="3" marL="1828800" algn="l">
              <a:lnSpc>
                <a:spcPct val="100000"/>
              </a:lnSpc>
              <a:spcBef>
                <a:spcPts val="1000"/>
              </a:spcBef>
              <a:spcAft>
                <a:spcPts val="0"/>
              </a:spcAft>
              <a:buSzPts val="1800"/>
              <a:buChar char="•"/>
              <a:defRPr/>
            </a:lvl4pPr>
            <a:lvl5pPr indent="-342900" lvl="4" marL="2286000" algn="l">
              <a:lnSpc>
                <a:spcPct val="100000"/>
              </a:lnSpc>
              <a:spcBef>
                <a:spcPts val="1000"/>
              </a:spcBef>
              <a:spcAft>
                <a:spcPts val="0"/>
              </a:spcAft>
              <a:buSzPts val="1800"/>
              <a:buChar char="•"/>
              <a:defRPr/>
            </a:lvl5pPr>
            <a:lvl6pPr indent="-342900" lvl="5" marL="2743200" algn="l">
              <a:lnSpc>
                <a:spcPct val="100000"/>
              </a:lnSpc>
              <a:spcBef>
                <a:spcPts val="1000"/>
              </a:spcBef>
              <a:spcAft>
                <a:spcPts val="0"/>
              </a:spcAft>
              <a:buSzPts val="1800"/>
              <a:buChar char="•"/>
              <a:defRPr/>
            </a:lvl6pPr>
            <a:lvl7pPr indent="-342900" lvl="6" marL="3200400" algn="l">
              <a:lnSpc>
                <a:spcPct val="100000"/>
              </a:lnSpc>
              <a:spcBef>
                <a:spcPts val="1000"/>
              </a:spcBef>
              <a:spcAft>
                <a:spcPts val="0"/>
              </a:spcAft>
              <a:buSzPts val="1800"/>
              <a:buChar char="•"/>
              <a:defRPr/>
            </a:lvl7pPr>
            <a:lvl8pPr indent="-342900" lvl="7" marL="3657600" algn="l">
              <a:lnSpc>
                <a:spcPct val="100000"/>
              </a:lnSpc>
              <a:spcBef>
                <a:spcPts val="1000"/>
              </a:spcBef>
              <a:spcAft>
                <a:spcPts val="0"/>
              </a:spcAft>
              <a:buSzPts val="1800"/>
              <a:buChar char="•"/>
              <a:defRPr/>
            </a:lvl8pPr>
            <a:lvl9pPr indent="-342900" lvl="8" marL="4114800" algn="l">
              <a:lnSpc>
                <a:spcPct val="100000"/>
              </a:lnSpc>
              <a:spcBef>
                <a:spcPts val="1000"/>
              </a:spcBef>
              <a:spcAft>
                <a:spcPts val="0"/>
              </a:spcAft>
              <a:buSzPts val="1800"/>
              <a:buChar char="•"/>
              <a:defRPr/>
            </a:lvl9pPr>
          </a:lstStyle>
          <a:p/>
        </p:txBody>
      </p:sp>
      <p:sp>
        <p:nvSpPr>
          <p:cNvPr id="30" name="Google Shape;30;p4"/>
          <p:cNvSpPr txBox="1"/>
          <p:nvPr>
            <p:ph idx="2" type="body"/>
          </p:nvPr>
        </p:nvSpPr>
        <p:spPr>
          <a:xfrm>
            <a:off x="6338315" y="2638044"/>
            <a:ext cx="4270200" cy="3102000"/>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1000"/>
              </a:spcBef>
              <a:spcAft>
                <a:spcPts val="0"/>
              </a:spcAft>
              <a:buSzPts val="1800"/>
              <a:buChar char="•"/>
              <a:defRPr/>
            </a:lvl1pPr>
            <a:lvl2pPr indent="-342900" lvl="1" marL="914400" algn="l">
              <a:lnSpc>
                <a:spcPct val="100000"/>
              </a:lnSpc>
              <a:spcBef>
                <a:spcPts val="1000"/>
              </a:spcBef>
              <a:spcAft>
                <a:spcPts val="0"/>
              </a:spcAft>
              <a:buSzPts val="1800"/>
              <a:buChar char="•"/>
              <a:defRPr/>
            </a:lvl2pPr>
            <a:lvl3pPr indent="-342900" lvl="2" marL="1371600" algn="l">
              <a:lnSpc>
                <a:spcPct val="100000"/>
              </a:lnSpc>
              <a:spcBef>
                <a:spcPts val="1000"/>
              </a:spcBef>
              <a:spcAft>
                <a:spcPts val="0"/>
              </a:spcAft>
              <a:buSzPts val="1800"/>
              <a:buChar char="•"/>
              <a:defRPr/>
            </a:lvl3pPr>
            <a:lvl4pPr indent="-342900" lvl="3" marL="1828800" algn="l">
              <a:lnSpc>
                <a:spcPct val="100000"/>
              </a:lnSpc>
              <a:spcBef>
                <a:spcPts val="1000"/>
              </a:spcBef>
              <a:spcAft>
                <a:spcPts val="0"/>
              </a:spcAft>
              <a:buSzPts val="1800"/>
              <a:buChar char="•"/>
              <a:defRPr/>
            </a:lvl4pPr>
            <a:lvl5pPr indent="-342900" lvl="4" marL="2286000" algn="l">
              <a:lnSpc>
                <a:spcPct val="100000"/>
              </a:lnSpc>
              <a:spcBef>
                <a:spcPts val="1000"/>
              </a:spcBef>
              <a:spcAft>
                <a:spcPts val="0"/>
              </a:spcAft>
              <a:buSzPts val="1800"/>
              <a:buChar char="•"/>
              <a:defRPr/>
            </a:lvl5pPr>
            <a:lvl6pPr indent="-342900" lvl="5" marL="2743200" algn="l">
              <a:lnSpc>
                <a:spcPct val="100000"/>
              </a:lnSpc>
              <a:spcBef>
                <a:spcPts val="1000"/>
              </a:spcBef>
              <a:spcAft>
                <a:spcPts val="0"/>
              </a:spcAft>
              <a:buSzPts val="1800"/>
              <a:buChar char="•"/>
              <a:defRPr/>
            </a:lvl6pPr>
            <a:lvl7pPr indent="-342900" lvl="6" marL="3200400" algn="l">
              <a:lnSpc>
                <a:spcPct val="100000"/>
              </a:lnSpc>
              <a:spcBef>
                <a:spcPts val="1000"/>
              </a:spcBef>
              <a:spcAft>
                <a:spcPts val="0"/>
              </a:spcAft>
              <a:buSzPts val="1800"/>
              <a:buChar char="•"/>
              <a:defRPr/>
            </a:lvl7pPr>
            <a:lvl8pPr indent="-342900" lvl="7" marL="3657600" algn="l">
              <a:lnSpc>
                <a:spcPct val="100000"/>
              </a:lnSpc>
              <a:spcBef>
                <a:spcPts val="1000"/>
              </a:spcBef>
              <a:spcAft>
                <a:spcPts val="0"/>
              </a:spcAft>
              <a:buSzPts val="1800"/>
              <a:buChar char="•"/>
              <a:defRPr/>
            </a:lvl8pPr>
            <a:lvl9pPr indent="-342900" lvl="8" marL="4114800" algn="l">
              <a:lnSpc>
                <a:spcPct val="100000"/>
              </a:lnSpc>
              <a:spcBef>
                <a:spcPts val="1000"/>
              </a:spcBef>
              <a:spcAft>
                <a:spcPts val="0"/>
              </a:spcAft>
              <a:buSzPts val="1800"/>
              <a:buChar char="•"/>
              <a:defRPr/>
            </a:lvl9pPr>
          </a:lstStyle>
          <a:p/>
        </p:txBody>
      </p:sp>
      <p:sp>
        <p:nvSpPr>
          <p:cNvPr id="31" name="Google Shape;31;p4"/>
          <p:cNvSpPr txBox="1"/>
          <p:nvPr>
            <p:ph idx="10" type="dt"/>
          </p:nvPr>
        </p:nvSpPr>
        <p:spPr>
          <a:xfrm>
            <a:off x="7821429" y="6238816"/>
            <a:ext cx="2753700" cy="32400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4"/>
          <p:cNvSpPr txBox="1"/>
          <p:nvPr>
            <p:ph idx="11" type="ftr"/>
          </p:nvPr>
        </p:nvSpPr>
        <p:spPr>
          <a:xfrm>
            <a:off x="1600200" y="6236208"/>
            <a:ext cx="5901300" cy="3201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3" name="Google Shape;33;p4"/>
          <p:cNvSpPr/>
          <p:nvPr>
            <p:ph idx="12" type="sldNum"/>
          </p:nvPr>
        </p:nvSpPr>
        <p:spPr>
          <a:xfrm>
            <a:off x="10758922" y="6217920"/>
            <a:ext cx="365700" cy="365700"/>
          </a:xfrm>
          <a:prstGeom prst="ellipse">
            <a:avLst/>
          </a:prstGeom>
          <a:solidFill>
            <a:srgbClr val="1D1D1D">
              <a:alpha val="69800"/>
            </a:srgbClr>
          </a:solidFill>
          <a:ln>
            <a:noFill/>
          </a:ln>
        </p:spPr>
        <p:txBody>
          <a:bodyPr anchorCtr="0" anchor="ctr" bIns="45700" lIns="18275" spcFirstLastPara="1" rIns="18275" wrap="square" tIns="45700">
            <a:noAutofit/>
          </a:bodyPr>
          <a:lstStyle>
            <a:lvl1pPr indent="0" lvl="0" marL="0" algn="r">
              <a:spcBef>
                <a:spcPts val="0"/>
              </a:spcBef>
              <a:spcAft>
                <a:spcPts val="0"/>
              </a:spcAft>
              <a:buClr>
                <a:srgbClr val="FFFFFF"/>
              </a:buClr>
              <a:buSzPts val="1100"/>
              <a:buFont typeface="Gill Sans"/>
              <a:buNone/>
              <a:defRPr/>
            </a:lvl1pPr>
            <a:lvl2pPr indent="0" lvl="1" marL="0" algn="r">
              <a:spcBef>
                <a:spcPts val="0"/>
              </a:spcBef>
              <a:spcAft>
                <a:spcPts val="0"/>
              </a:spcAft>
              <a:buClr>
                <a:srgbClr val="FFFFFF"/>
              </a:buClr>
              <a:buSzPts val="1100"/>
              <a:buFont typeface="Gill Sans"/>
              <a:buNone/>
              <a:defRPr/>
            </a:lvl2pPr>
            <a:lvl3pPr indent="0" lvl="2" marL="0" algn="r">
              <a:spcBef>
                <a:spcPts val="0"/>
              </a:spcBef>
              <a:spcAft>
                <a:spcPts val="0"/>
              </a:spcAft>
              <a:buClr>
                <a:srgbClr val="FFFFFF"/>
              </a:buClr>
              <a:buSzPts val="1100"/>
              <a:buFont typeface="Gill Sans"/>
              <a:buNone/>
              <a:defRPr/>
            </a:lvl3pPr>
            <a:lvl4pPr indent="0" lvl="3" marL="0" algn="r">
              <a:spcBef>
                <a:spcPts val="0"/>
              </a:spcBef>
              <a:spcAft>
                <a:spcPts val="0"/>
              </a:spcAft>
              <a:buClr>
                <a:srgbClr val="FFFFFF"/>
              </a:buClr>
              <a:buSzPts val="1100"/>
              <a:buFont typeface="Gill Sans"/>
              <a:buNone/>
              <a:defRPr/>
            </a:lvl4pPr>
            <a:lvl5pPr indent="0" lvl="4" marL="0" algn="r">
              <a:spcBef>
                <a:spcPts val="0"/>
              </a:spcBef>
              <a:spcAft>
                <a:spcPts val="0"/>
              </a:spcAft>
              <a:buClr>
                <a:srgbClr val="FFFFFF"/>
              </a:buClr>
              <a:buSzPts val="1100"/>
              <a:buFont typeface="Gill Sans"/>
              <a:buNone/>
              <a:defRPr/>
            </a:lvl5pPr>
            <a:lvl6pPr indent="0" lvl="5" marL="0" algn="r">
              <a:spcBef>
                <a:spcPts val="0"/>
              </a:spcBef>
              <a:spcAft>
                <a:spcPts val="0"/>
              </a:spcAft>
              <a:buClr>
                <a:srgbClr val="FFFFFF"/>
              </a:buClr>
              <a:buSzPts val="1100"/>
              <a:buFont typeface="Gill Sans"/>
              <a:buNone/>
              <a:defRPr/>
            </a:lvl6pPr>
            <a:lvl7pPr indent="0" lvl="6" marL="0" algn="r">
              <a:spcBef>
                <a:spcPts val="0"/>
              </a:spcBef>
              <a:spcAft>
                <a:spcPts val="0"/>
              </a:spcAft>
              <a:buClr>
                <a:srgbClr val="FFFFFF"/>
              </a:buClr>
              <a:buSzPts val="1100"/>
              <a:buFont typeface="Gill Sans"/>
              <a:buNone/>
              <a:defRPr/>
            </a:lvl7pPr>
            <a:lvl8pPr indent="0" lvl="7" marL="0" algn="r">
              <a:spcBef>
                <a:spcPts val="0"/>
              </a:spcBef>
              <a:spcAft>
                <a:spcPts val="0"/>
              </a:spcAft>
              <a:buClr>
                <a:srgbClr val="FFFFFF"/>
              </a:buClr>
              <a:buSzPts val="1100"/>
              <a:buFont typeface="Gill Sans"/>
              <a:buNone/>
              <a:defRPr/>
            </a:lvl8pPr>
            <a:lvl9pPr indent="0" lvl="8" marL="0" algn="r">
              <a:spcBef>
                <a:spcPts val="0"/>
              </a:spcBef>
              <a:spcAft>
                <a:spcPts val="0"/>
              </a:spcAft>
              <a:buClr>
                <a:srgbClr val="FFFFFF"/>
              </a:buClr>
              <a:buSzPts val="1100"/>
              <a:buFont typeface="Gill Sans"/>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40" name="Shape 40"/>
        <p:cNvGrpSpPr/>
        <p:nvPr/>
      </p:nvGrpSpPr>
      <p:grpSpPr>
        <a:xfrm>
          <a:off x="0" y="0"/>
          <a:ext cx="0" cy="0"/>
          <a:chOff x="0" y="0"/>
          <a:chExt cx="0" cy="0"/>
        </a:xfrm>
      </p:grpSpPr>
      <p:sp>
        <p:nvSpPr>
          <p:cNvPr id="41" name="Google Shape;41;p6"/>
          <p:cNvSpPr txBox="1"/>
          <p:nvPr>
            <p:ph type="title"/>
          </p:nvPr>
        </p:nvSpPr>
        <p:spPr>
          <a:xfrm>
            <a:off x="2231136" y="964692"/>
            <a:ext cx="7729800" cy="1188600"/>
          </a:xfrm>
          <a:prstGeom prst="rect">
            <a:avLst/>
          </a:prstGeom>
          <a:solidFill>
            <a:schemeClr val="lt1"/>
          </a:solidFill>
          <a:ln cap="sq" cmpd="sng" w="31750">
            <a:solidFill>
              <a:srgbClr val="3F3F3F"/>
            </a:solidFill>
            <a:prstDash val="solid"/>
            <a:miter lim="800000"/>
            <a:headEnd len="sm" w="sm" type="none"/>
            <a:tailEnd len="sm" w="sm" type="none"/>
          </a:ln>
        </p:spPr>
        <p:txBody>
          <a:bodyPr anchorCtr="0" anchor="ctr" bIns="182875" lIns="182875" spcFirstLastPara="1" rIns="182875" wrap="square" tIns="182875">
            <a:normAutofit/>
          </a:bodyPr>
          <a:lstStyle>
            <a:lvl1pPr lvl="0" algn="ctr">
              <a:lnSpc>
                <a:spcPct val="90000"/>
              </a:lnSpc>
              <a:spcBef>
                <a:spcPts val="0"/>
              </a:spcBef>
              <a:spcAft>
                <a:spcPts val="0"/>
              </a:spcAft>
              <a:buClr>
                <a:srgbClr val="262626"/>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6"/>
          <p:cNvSpPr txBox="1"/>
          <p:nvPr>
            <p:ph idx="1" type="body"/>
          </p:nvPr>
        </p:nvSpPr>
        <p:spPr>
          <a:xfrm>
            <a:off x="2231136" y="2638044"/>
            <a:ext cx="7729800" cy="3102000"/>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1000"/>
              </a:spcBef>
              <a:spcAft>
                <a:spcPts val="0"/>
              </a:spcAft>
              <a:buSzPts val="1800"/>
              <a:buChar char="•"/>
              <a:defRPr/>
            </a:lvl1pPr>
            <a:lvl2pPr indent="-342900" lvl="1" marL="914400" algn="l">
              <a:lnSpc>
                <a:spcPct val="100000"/>
              </a:lnSpc>
              <a:spcBef>
                <a:spcPts val="1000"/>
              </a:spcBef>
              <a:spcAft>
                <a:spcPts val="0"/>
              </a:spcAft>
              <a:buSzPts val="1800"/>
              <a:buChar char="•"/>
              <a:defRPr/>
            </a:lvl2pPr>
            <a:lvl3pPr indent="-342900" lvl="2" marL="1371600" algn="l">
              <a:lnSpc>
                <a:spcPct val="100000"/>
              </a:lnSpc>
              <a:spcBef>
                <a:spcPts val="1000"/>
              </a:spcBef>
              <a:spcAft>
                <a:spcPts val="0"/>
              </a:spcAft>
              <a:buSzPts val="1800"/>
              <a:buChar char="•"/>
              <a:defRPr/>
            </a:lvl3pPr>
            <a:lvl4pPr indent="-342900" lvl="3" marL="1828800" algn="l">
              <a:lnSpc>
                <a:spcPct val="100000"/>
              </a:lnSpc>
              <a:spcBef>
                <a:spcPts val="1000"/>
              </a:spcBef>
              <a:spcAft>
                <a:spcPts val="0"/>
              </a:spcAft>
              <a:buSzPts val="1800"/>
              <a:buChar char="•"/>
              <a:defRPr/>
            </a:lvl4pPr>
            <a:lvl5pPr indent="-342900" lvl="4" marL="2286000" algn="l">
              <a:lnSpc>
                <a:spcPct val="100000"/>
              </a:lnSpc>
              <a:spcBef>
                <a:spcPts val="1000"/>
              </a:spcBef>
              <a:spcAft>
                <a:spcPts val="0"/>
              </a:spcAft>
              <a:buSzPts val="1800"/>
              <a:buChar char="•"/>
              <a:defRPr/>
            </a:lvl5pPr>
            <a:lvl6pPr indent="-342900" lvl="5" marL="2743200" algn="l">
              <a:lnSpc>
                <a:spcPct val="100000"/>
              </a:lnSpc>
              <a:spcBef>
                <a:spcPts val="1000"/>
              </a:spcBef>
              <a:spcAft>
                <a:spcPts val="0"/>
              </a:spcAft>
              <a:buSzPts val="1800"/>
              <a:buChar char="•"/>
              <a:defRPr/>
            </a:lvl6pPr>
            <a:lvl7pPr indent="-342900" lvl="6" marL="3200400" algn="l">
              <a:lnSpc>
                <a:spcPct val="100000"/>
              </a:lnSpc>
              <a:spcBef>
                <a:spcPts val="1000"/>
              </a:spcBef>
              <a:spcAft>
                <a:spcPts val="0"/>
              </a:spcAft>
              <a:buSzPts val="1800"/>
              <a:buChar char="•"/>
              <a:defRPr/>
            </a:lvl7pPr>
            <a:lvl8pPr indent="-342900" lvl="7" marL="3657600" algn="l">
              <a:lnSpc>
                <a:spcPct val="100000"/>
              </a:lnSpc>
              <a:spcBef>
                <a:spcPts val="1000"/>
              </a:spcBef>
              <a:spcAft>
                <a:spcPts val="0"/>
              </a:spcAft>
              <a:buSzPts val="1800"/>
              <a:buChar char="•"/>
              <a:defRPr/>
            </a:lvl8pPr>
            <a:lvl9pPr indent="-342900" lvl="8" marL="4114800" algn="l">
              <a:lnSpc>
                <a:spcPct val="100000"/>
              </a:lnSpc>
              <a:spcBef>
                <a:spcPts val="1000"/>
              </a:spcBef>
              <a:spcAft>
                <a:spcPts val="0"/>
              </a:spcAft>
              <a:buSzPts val="1800"/>
              <a:buChar char="•"/>
              <a:defRPr/>
            </a:lvl9pPr>
          </a:lstStyle>
          <a:p/>
        </p:txBody>
      </p:sp>
      <p:sp>
        <p:nvSpPr>
          <p:cNvPr id="43" name="Google Shape;43;p6"/>
          <p:cNvSpPr txBox="1"/>
          <p:nvPr>
            <p:ph idx="10" type="dt"/>
          </p:nvPr>
        </p:nvSpPr>
        <p:spPr>
          <a:xfrm>
            <a:off x="7821429" y="6238816"/>
            <a:ext cx="2753700" cy="32400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6"/>
          <p:cNvSpPr txBox="1"/>
          <p:nvPr>
            <p:ph idx="11" type="ftr"/>
          </p:nvPr>
        </p:nvSpPr>
        <p:spPr>
          <a:xfrm>
            <a:off x="1600200" y="6236208"/>
            <a:ext cx="5901300" cy="3201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5" name="Google Shape;45;p6"/>
          <p:cNvSpPr/>
          <p:nvPr>
            <p:ph idx="12" type="sldNum"/>
          </p:nvPr>
        </p:nvSpPr>
        <p:spPr>
          <a:xfrm>
            <a:off x="10758922" y="6217920"/>
            <a:ext cx="365700" cy="365700"/>
          </a:xfrm>
          <a:prstGeom prst="ellipse">
            <a:avLst/>
          </a:prstGeom>
          <a:solidFill>
            <a:srgbClr val="1D1D1D">
              <a:alpha val="69800"/>
            </a:srgbClr>
          </a:solidFill>
          <a:ln>
            <a:noFill/>
          </a:ln>
        </p:spPr>
        <p:txBody>
          <a:bodyPr anchorCtr="0" anchor="ctr" bIns="45700" lIns="18275" spcFirstLastPara="1" rIns="18275" wrap="square" tIns="45700">
            <a:noAutofit/>
          </a:bodyPr>
          <a:lstStyle>
            <a:lvl1pPr indent="0" lvl="0" marL="0" algn="r">
              <a:spcBef>
                <a:spcPts val="0"/>
              </a:spcBef>
              <a:spcAft>
                <a:spcPts val="0"/>
              </a:spcAft>
              <a:buClr>
                <a:srgbClr val="FFFFFF"/>
              </a:buClr>
              <a:buSzPts val="1100"/>
              <a:buFont typeface="Gill Sans"/>
              <a:buNone/>
              <a:defRPr/>
            </a:lvl1pPr>
            <a:lvl2pPr indent="0" lvl="1" marL="0" algn="r">
              <a:spcBef>
                <a:spcPts val="0"/>
              </a:spcBef>
              <a:spcAft>
                <a:spcPts val="0"/>
              </a:spcAft>
              <a:buClr>
                <a:srgbClr val="FFFFFF"/>
              </a:buClr>
              <a:buSzPts val="1100"/>
              <a:buFont typeface="Gill Sans"/>
              <a:buNone/>
              <a:defRPr/>
            </a:lvl2pPr>
            <a:lvl3pPr indent="0" lvl="2" marL="0" algn="r">
              <a:spcBef>
                <a:spcPts val="0"/>
              </a:spcBef>
              <a:spcAft>
                <a:spcPts val="0"/>
              </a:spcAft>
              <a:buClr>
                <a:srgbClr val="FFFFFF"/>
              </a:buClr>
              <a:buSzPts val="1100"/>
              <a:buFont typeface="Gill Sans"/>
              <a:buNone/>
              <a:defRPr/>
            </a:lvl3pPr>
            <a:lvl4pPr indent="0" lvl="3" marL="0" algn="r">
              <a:spcBef>
                <a:spcPts val="0"/>
              </a:spcBef>
              <a:spcAft>
                <a:spcPts val="0"/>
              </a:spcAft>
              <a:buClr>
                <a:srgbClr val="FFFFFF"/>
              </a:buClr>
              <a:buSzPts val="1100"/>
              <a:buFont typeface="Gill Sans"/>
              <a:buNone/>
              <a:defRPr/>
            </a:lvl4pPr>
            <a:lvl5pPr indent="0" lvl="4" marL="0" algn="r">
              <a:spcBef>
                <a:spcPts val="0"/>
              </a:spcBef>
              <a:spcAft>
                <a:spcPts val="0"/>
              </a:spcAft>
              <a:buClr>
                <a:srgbClr val="FFFFFF"/>
              </a:buClr>
              <a:buSzPts val="1100"/>
              <a:buFont typeface="Gill Sans"/>
              <a:buNone/>
              <a:defRPr/>
            </a:lvl5pPr>
            <a:lvl6pPr indent="0" lvl="5" marL="0" algn="r">
              <a:spcBef>
                <a:spcPts val="0"/>
              </a:spcBef>
              <a:spcAft>
                <a:spcPts val="0"/>
              </a:spcAft>
              <a:buClr>
                <a:srgbClr val="FFFFFF"/>
              </a:buClr>
              <a:buSzPts val="1100"/>
              <a:buFont typeface="Gill Sans"/>
              <a:buNone/>
              <a:defRPr/>
            </a:lvl6pPr>
            <a:lvl7pPr indent="0" lvl="6" marL="0" algn="r">
              <a:spcBef>
                <a:spcPts val="0"/>
              </a:spcBef>
              <a:spcAft>
                <a:spcPts val="0"/>
              </a:spcAft>
              <a:buClr>
                <a:srgbClr val="FFFFFF"/>
              </a:buClr>
              <a:buSzPts val="1100"/>
              <a:buFont typeface="Gill Sans"/>
              <a:buNone/>
              <a:defRPr/>
            </a:lvl7pPr>
            <a:lvl8pPr indent="0" lvl="7" marL="0" algn="r">
              <a:spcBef>
                <a:spcPts val="0"/>
              </a:spcBef>
              <a:spcAft>
                <a:spcPts val="0"/>
              </a:spcAft>
              <a:buClr>
                <a:srgbClr val="FFFFFF"/>
              </a:buClr>
              <a:buSzPts val="1100"/>
              <a:buFont typeface="Gill Sans"/>
              <a:buNone/>
              <a:defRPr/>
            </a:lvl8pPr>
            <a:lvl9pPr indent="0" lvl="8" marL="0" algn="r">
              <a:spcBef>
                <a:spcPts val="0"/>
              </a:spcBef>
              <a:spcAft>
                <a:spcPts val="0"/>
              </a:spcAft>
              <a:buClr>
                <a:srgbClr val="FFFFFF"/>
              </a:buClr>
              <a:buSzPts val="1100"/>
              <a:buFont typeface="Gill Sans"/>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46" name="Shape 46"/>
        <p:cNvGrpSpPr/>
        <p:nvPr/>
      </p:nvGrpSpPr>
      <p:grpSpPr>
        <a:xfrm>
          <a:off x="0" y="0"/>
          <a:ext cx="0" cy="0"/>
          <a:chOff x="0" y="0"/>
          <a:chExt cx="0" cy="0"/>
        </a:xfrm>
      </p:grpSpPr>
      <p:sp>
        <p:nvSpPr>
          <p:cNvPr id="47" name="Google Shape;47;p7"/>
          <p:cNvSpPr txBox="1"/>
          <p:nvPr>
            <p:ph type="title"/>
          </p:nvPr>
        </p:nvSpPr>
        <p:spPr>
          <a:xfrm>
            <a:off x="2231136" y="964692"/>
            <a:ext cx="7729800" cy="1188600"/>
          </a:xfrm>
          <a:prstGeom prst="rect">
            <a:avLst/>
          </a:prstGeom>
          <a:solidFill>
            <a:schemeClr val="lt1"/>
          </a:solidFill>
          <a:ln cap="sq" cmpd="sng" w="31750">
            <a:solidFill>
              <a:srgbClr val="3F3F3F"/>
            </a:solidFill>
            <a:prstDash val="solid"/>
            <a:miter lim="800000"/>
            <a:headEnd len="sm" w="sm" type="none"/>
            <a:tailEnd len="sm" w="sm" type="none"/>
          </a:ln>
        </p:spPr>
        <p:txBody>
          <a:bodyPr anchorCtr="0" anchor="ctr" bIns="182875" lIns="182875" spcFirstLastPara="1" rIns="182875" wrap="square" tIns="182875">
            <a:normAutofit/>
          </a:bodyPr>
          <a:lstStyle>
            <a:lvl1pPr lvl="0" algn="ctr">
              <a:lnSpc>
                <a:spcPct val="90000"/>
              </a:lnSpc>
              <a:spcBef>
                <a:spcPts val="0"/>
              </a:spcBef>
              <a:spcAft>
                <a:spcPts val="0"/>
              </a:spcAft>
              <a:buClr>
                <a:srgbClr val="262626"/>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8" name="Google Shape;48;p7"/>
          <p:cNvSpPr txBox="1"/>
          <p:nvPr>
            <p:ph idx="1" type="body"/>
          </p:nvPr>
        </p:nvSpPr>
        <p:spPr>
          <a:xfrm>
            <a:off x="1581912" y="2638044"/>
            <a:ext cx="4271700" cy="3102000"/>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1000"/>
              </a:spcBef>
              <a:spcAft>
                <a:spcPts val="0"/>
              </a:spcAft>
              <a:buSzPts val="1800"/>
              <a:buChar char="•"/>
              <a:defRPr/>
            </a:lvl1pPr>
            <a:lvl2pPr indent="-342900" lvl="1" marL="914400" algn="l">
              <a:lnSpc>
                <a:spcPct val="100000"/>
              </a:lnSpc>
              <a:spcBef>
                <a:spcPts val="1000"/>
              </a:spcBef>
              <a:spcAft>
                <a:spcPts val="0"/>
              </a:spcAft>
              <a:buSzPts val="1800"/>
              <a:buChar char="•"/>
              <a:defRPr/>
            </a:lvl2pPr>
            <a:lvl3pPr indent="-342900" lvl="2" marL="1371600" algn="l">
              <a:lnSpc>
                <a:spcPct val="100000"/>
              </a:lnSpc>
              <a:spcBef>
                <a:spcPts val="1000"/>
              </a:spcBef>
              <a:spcAft>
                <a:spcPts val="0"/>
              </a:spcAft>
              <a:buSzPts val="1800"/>
              <a:buChar char="•"/>
              <a:defRPr/>
            </a:lvl3pPr>
            <a:lvl4pPr indent="-342900" lvl="3" marL="1828800" algn="l">
              <a:lnSpc>
                <a:spcPct val="100000"/>
              </a:lnSpc>
              <a:spcBef>
                <a:spcPts val="1000"/>
              </a:spcBef>
              <a:spcAft>
                <a:spcPts val="0"/>
              </a:spcAft>
              <a:buSzPts val="1800"/>
              <a:buChar char="•"/>
              <a:defRPr/>
            </a:lvl4pPr>
            <a:lvl5pPr indent="-342900" lvl="4" marL="2286000" algn="l">
              <a:lnSpc>
                <a:spcPct val="100000"/>
              </a:lnSpc>
              <a:spcBef>
                <a:spcPts val="1000"/>
              </a:spcBef>
              <a:spcAft>
                <a:spcPts val="0"/>
              </a:spcAft>
              <a:buSzPts val="1800"/>
              <a:buChar char="•"/>
              <a:defRPr/>
            </a:lvl5pPr>
            <a:lvl6pPr indent="-342900" lvl="5" marL="2743200" algn="l">
              <a:lnSpc>
                <a:spcPct val="100000"/>
              </a:lnSpc>
              <a:spcBef>
                <a:spcPts val="1000"/>
              </a:spcBef>
              <a:spcAft>
                <a:spcPts val="0"/>
              </a:spcAft>
              <a:buSzPts val="1800"/>
              <a:buChar char="•"/>
              <a:defRPr/>
            </a:lvl6pPr>
            <a:lvl7pPr indent="-342900" lvl="6" marL="3200400" algn="l">
              <a:lnSpc>
                <a:spcPct val="100000"/>
              </a:lnSpc>
              <a:spcBef>
                <a:spcPts val="1000"/>
              </a:spcBef>
              <a:spcAft>
                <a:spcPts val="0"/>
              </a:spcAft>
              <a:buSzPts val="1800"/>
              <a:buChar char="•"/>
              <a:defRPr/>
            </a:lvl7pPr>
            <a:lvl8pPr indent="-342900" lvl="7" marL="3657600" algn="l">
              <a:lnSpc>
                <a:spcPct val="100000"/>
              </a:lnSpc>
              <a:spcBef>
                <a:spcPts val="1000"/>
              </a:spcBef>
              <a:spcAft>
                <a:spcPts val="0"/>
              </a:spcAft>
              <a:buSzPts val="1800"/>
              <a:buChar char="•"/>
              <a:defRPr/>
            </a:lvl8pPr>
            <a:lvl9pPr indent="-342900" lvl="8" marL="4114800" algn="l">
              <a:lnSpc>
                <a:spcPct val="100000"/>
              </a:lnSpc>
              <a:spcBef>
                <a:spcPts val="1000"/>
              </a:spcBef>
              <a:spcAft>
                <a:spcPts val="0"/>
              </a:spcAft>
              <a:buSzPts val="1800"/>
              <a:buChar char="•"/>
              <a:defRPr/>
            </a:lvl9pPr>
          </a:lstStyle>
          <a:p/>
        </p:txBody>
      </p:sp>
      <p:sp>
        <p:nvSpPr>
          <p:cNvPr id="49" name="Google Shape;49;p7"/>
          <p:cNvSpPr txBox="1"/>
          <p:nvPr>
            <p:ph idx="2" type="body"/>
          </p:nvPr>
        </p:nvSpPr>
        <p:spPr>
          <a:xfrm>
            <a:off x="6338315" y="2638044"/>
            <a:ext cx="4270200" cy="3102000"/>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1000"/>
              </a:spcBef>
              <a:spcAft>
                <a:spcPts val="0"/>
              </a:spcAft>
              <a:buSzPts val="1800"/>
              <a:buChar char="•"/>
              <a:defRPr/>
            </a:lvl1pPr>
            <a:lvl2pPr indent="-342900" lvl="1" marL="914400" algn="l">
              <a:lnSpc>
                <a:spcPct val="100000"/>
              </a:lnSpc>
              <a:spcBef>
                <a:spcPts val="1000"/>
              </a:spcBef>
              <a:spcAft>
                <a:spcPts val="0"/>
              </a:spcAft>
              <a:buSzPts val="1800"/>
              <a:buChar char="•"/>
              <a:defRPr/>
            </a:lvl2pPr>
            <a:lvl3pPr indent="-342900" lvl="2" marL="1371600" algn="l">
              <a:lnSpc>
                <a:spcPct val="100000"/>
              </a:lnSpc>
              <a:spcBef>
                <a:spcPts val="1000"/>
              </a:spcBef>
              <a:spcAft>
                <a:spcPts val="0"/>
              </a:spcAft>
              <a:buSzPts val="1800"/>
              <a:buChar char="•"/>
              <a:defRPr/>
            </a:lvl3pPr>
            <a:lvl4pPr indent="-342900" lvl="3" marL="1828800" algn="l">
              <a:lnSpc>
                <a:spcPct val="100000"/>
              </a:lnSpc>
              <a:spcBef>
                <a:spcPts val="1000"/>
              </a:spcBef>
              <a:spcAft>
                <a:spcPts val="0"/>
              </a:spcAft>
              <a:buSzPts val="1800"/>
              <a:buChar char="•"/>
              <a:defRPr/>
            </a:lvl4pPr>
            <a:lvl5pPr indent="-342900" lvl="4" marL="2286000" algn="l">
              <a:lnSpc>
                <a:spcPct val="100000"/>
              </a:lnSpc>
              <a:spcBef>
                <a:spcPts val="1000"/>
              </a:spcBef>
              <a:spcAft>
                <a:spcPts val="0"/>
              </a:spcAft>
              <a:buSzPts val="1800"/>
              <a:buChar char="•"/>
              <a:defRPr/>
            </a:lvl5pPr>
            <a:lvl6pPr indent="-342900" lvl="5" marL="2743200" algn="l">
              <a:lnSpc>
                <a:spcPct val="100000"/>
              </a:lnSpc>
              <a:spcBef>
                <a:spcPts val="1000"/>
              </a:spcBef>
              <a:spcAft>
                <a:spcPts val="0"/>
              </a:spcAft>
              <a:buSzPts val="1800"/>
              <a:buChar char="•"/>
              <a:defRPr/>
            </a:lvl6pPr>
            <a:lvl7pPr indent="-342900" lvl="6" marL="3200400" algn="l">
              <a:lnSpc>
                <a:spcPct val="100000"/>
              </a:lnSpc>
              <a:spcBef>
                <a:spcPts val="1000"/>
              </a:spcBef>
              <a:spcAft>
                <a:spcPts val="0"/>
              </a:spcAft>
              <a:buSzPts val="1800"/>
              <a:buChar char="•"/>
              <a:defRPr/>
            </a:lvl7pPr>
            <a:lvl8pPr indent="-342900" lvl="7" marL="3657600" algn="l">
              <a:lnSpc>
                <a:spcPct val="100000"/>
              </a:lnSpc>
              <a:spcBef>
                <a:spcPts val="1000"/>
              </a:spcBef>
              <a:spcAft>
                <a:spcPts val="0"/>
              </a:spcAft>
              <a:buSzPts val="1800"/>
              <a:buChar char="•"/>
              <a:defRPr/>
            </a:lvl8pPr>
            <a:lvl9pPr indent="-342900" lvl="8" marL="4114800" algn="l">
              <a:lnSpc>
                <a:spcPct val="100000"/>
              </a:lnSpc>
              <a:spcBef>
                <a:spcPts val="1000"/>
              </a:spcBef>
              <a:spcAft>
                <a:spcPts val="0"/>
              </a:spcAft>
              <a:buSzPts val="1800"/>
              <a:buChar char="•"/>
              <a:defRPr/>
            </a:lvl9pPr>
          </a:lstStyle>
          <a:p/>
        </p:txBody>
      </p:sp>
      <p:sp>
        <p:nvSpPr>
          <p:cNvPr id="50" name="Google Shape;50;p7"/>
          <p:cNvSpPr txBox="1"/>
          <p:nvPr>
            <p:ph idx="10" type="dt"/>
          </p:nvPr>
        </p:nvSpPr>
        <p:spPr>
          <a:xfrm>
            <a:off x="7821429" y="6238816"/>
            <a:ext cx="2753700" cy="32400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7"/>
          <p:cNvSpPr txBox="1"/>
          <p:nvPr>
            <p:ph idx="11" type="ftr"/>
          </p:nvPr>
        </p:nvSpPr>
        <p:spPr>
          <a:xfrm>
            <a:off x="1600200" y="6236208"/>
            <a:ext cx="5901300" cy="3201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7"/>
          <p:cNvSpPr/>
          <p:nvPr>
            <p:ph idx="12" type="sldNum"/>
          </p:nvPr>
        </p:nvSpPr>
        <p:spPr>
          <a:xfrm>
            <a:off x="10758922" y="6217920"/>
            <a:ext cx="365700" cy="365700"/>
          </a:xfrm>
          <a:prstGeom prst="ellipse">
            <a:avLst/>
          </a:prstGeom>
          <a:solidFill>
            <a:srgbClr val="1D1D1D">
              <a:alpha val="69800"/>
            </a:srgbClr>
          </a:solidFill>
          <a:ln>
            <a:noFill/>
          </a:ln>
        </p:spPr>
        <p:txBody>
          <a:bodyPr anchorCtr="0" anchor="ctr" bIns="45700" lIns="18275" spcFirstLastPara="1" rIns="18275" wrap="square" tIns="45700">
            <a:noAutofit/>
          </a:bodyPr>
          <a:lstStyle>
            <a:lvl1pPr indent="0" lvl="0" marL="0" algn="r">
              <a:spcBef>
                <a:spcPts val="0"/>
              </a:spcBef>
              <a:spcAft>
                <a:spcPts val="0"/>
              </a:spcAft>
              <a:buClr>
                <a:srgbClr val="FFFFFF"/>
              </a:buClr>
              <a:buSzPts val="1100"/>
              <a:buFont typeface="Gill Sans"/>
              <a:buNone/>
              <a:defRPr/>
            </a:lvl1pPr>
            <a:lvl2pPr indent="0" lvl="1" marL="0" algn="r">
              <a:spcBef>
                <a:spcPts val="0"/>
              </a:spcBef>
              <a:spcAft>
                <a:spcPts val="0"/>
              </a:spcAft>
              <a:buClr>
                <a:srgbClr val="FFFFFF"/>
              </a:buClr>
              <a:buSzPts val="1100"/>
              <a:buFont typeface="Gill Sans"/>
              <a:buNone/>
              <a:defRPr/>
            </a:lvl2pPr>
            <a:lvl3pPr indent="0" lvl="2" marL="0" algn="r">
              <a:spcBef>
                <a:spcPts val="0"/>
              </a:spcBef>
              <a:spcAft>
                <a:spcPts val="0"/>
              </a:spcAft>
              <a:buClr>
                <a:srgbClr val="FFFFFF"/>
              </a:buClr>
              <a:buSzPts val="1100"/>
              <a:buFont typeface="Gill Sans"/>
              <a:buNone/>
              <a:defRPr/>
            </a:lvl3pPr>
            <a:lvl4pPr indent="0" lvl="3" marL="0" algn="r">
              <a:spcBef>
                <a:spcPts val="0"/>
              </a:spcBef>
              <a:spcAft>
                <a:spcPts val="0"/>
              </a:spcAft>
              <a:buClr>
                <a:srgbClr val="FFFFFF"/>
              </a:buClr>
              <a:buSzPts val="1100"/>
              <a:buFont typeface="Gill Sans"/>
              <a:buNone/>
              <a:defRPr/>
            </a:lvl4pPr>
            <a:lvl5pPr indent="0" lvl="4" marL="0" algn="r">
              <a:spcBef>
                <a:spcPts val="0"/>
              </a:spcBef>
              <a:spcAft>
                <a:spcPts val="0"/>
              </a:spcAft>
              <a:buClr>
                <a:srgbClr val="FFFFFF"/>
              </a:buClr>
              <a:buSzPts val="1100"/>
              <a:buFont typeface="Gill Sans"/>
              <a:buNone/>
              <a:defRPr/>
            </a:lvl5pPr>
            <a:lvl6pPr indent="0" lvl="5" marL="0" algn="r">
              <a:spcBef>
                <a:spcPts val="0"/>
              </a:spcBef>
              <a:spcAft>
                <a:spcPts val="0"/>
              </a:spcAft>
              <a:buClr>
                <a:srgbClr val="FFFFFF"/>
              </a:buClr>
              <a:buSzPts val="1100"/>
              <a:buFont typeface="Gill Sans"/>
              <a:buNone/>
              <a:defRPr/>
            </a:lvl6pPr>
            <a:lvl7pPr indent="0" lvl="6" marL="0" algn="r">
              <a:spcBef>
                <a:spcPts val="0"/>
              </a:spcBef>
              <a:spcAft>
                <a:spcPts val="0"/>
              </a:spcAft>
              <a:buClr>
                <a:srgbClr val="FFFFFF"/>
              </a:buClr>
              <a:buSzPts val="1100"/>
              <a:buFont typeface="Gill Sans"/>
              <a:buNone/>
              <a:defRPr/>
            </a:lvl7pPr>
            <a:lvl8pPr indent="0" lvl="7" marL="0" algn="r">
              <a:spcBef>
                <a:spcPts val="0"/>
              </a:spcBef>
              <a:spcAft>
                <a:spcPts val="0"/>
              </a:spcAft>
              <a:buClr>
                <a:srgbClr val="FFFFFF"/>
              </a:buClr>
              <a:buSzPts val="1100"/>
              <a:buFont typeface="Gill Sans"/>
              <a:buNone/>
              <a:defRPr/>
            </a:lvl8pPr>
            <a:lvl9pPr indent="0" lvl="8" marL="0" algn="r">
              <a:spcBef>
                <a:spcPts val="0"/>
              </a:spcBef>
              <a:spcAft>
                <a:spcPts val="0"/>
              </a:spcAft>
              <a:buClr>
                <a:srgbClr val="FFFFFF"/>
              </a:buClr>
              <a:buSzPts val="1100"/>
              <a:buFont typeface="Gill Sans"/>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53" name="Shape 53"/>
        <p:cNvGrpSpPr/>
        <p:nvPr/>
      </p:nvGrpSpPr>
      <p:grpSpPr>
        <a:xfrm>
          <a:off x="0" y="0"/>
          <a:ext cx="0" cy="0"/>
          <a:chOff x="0" y="0"/>
          <a:chExt cx="0" cy="0"/>
        </a:xfrm>
      </p:grpSpPr>
      <p:sp>
        <p:nvSpPr>
          <p:cNvPr id="54" name="Google Shape;54;p8"/>
          <p:cNvSpPr txBox="1"/>
          <p:nvPr>
            <p:ph idx="1" type="body"/>
          </p:nvPr>
        </p:nvSpPr>
        <p:spPr>
          <a:xfrm>
            <a:off x="1583436" y="2313433"/>
            <a:ext cx="4270200" cy="704100"/>
          </a:xfrm>
          <a:prstGeom prst="rect">
            <a:avLst/>
          </a:prstGeom>
          <a:noFill/>
          <a:ln>
            <a:noFill/>
          </a:ln>
        </p:spPr>
        <p:txBody>
          <a:bodyPr anchorCtr="1" anchor="b" bIns="45700" lIns="91425" spcFirstLastPara="1" rIns="91425" wrap="square" tIns="45700">
            <a:normAutofit/>
          </a:bodyPr>
          <a:lstStyle>
            <a:lvl1pPr indent="-228600" lvl="0" marL="457200" algn="ctr">
              <a:lnSpc>
                <a:spcPct val="100000"/>
              </a:lnSpc>
              <a:spcBef>
                <a:spcPts val="1000"/>
              </a:spcBef>
              <a:spcAft>
                <a:spcPts val="0"/>
              </a:spcAft>
              <a:buSzPts val="1900"/>
              <a:buNone/>
              <a:defRPr b="0" sz="1900" cap="none">
                <a:solidFill>
                  <a:schemeClr val="accent2"/>
                </a:solidFill>
              </a:defRPr>
            </a:lvl1pPr>
            <a:lvl2pPr indent="-228600" lvl="1" marL="914400" algn="l">
              <a:lnSpc>
                <a:spcPct val="100000"/>
              </a:lnSpc>
              <a:spcBef>
                <a:spcPts val="1000"/>
              </a:spcBef>
              <a:spcAft>
                <a:spcPts val="0"/>
              </a:spcAft>
              <a:buSzPts val="1900"/>
              <a:buNone/>
              <a:defRPr b="1" sz="1900"/>
            </a:lvl2pPr>
            <a:lvl3pPr indent="-228600" lvl="2" marL="1371600" algn="l">
              <a:lnSpc>
                <a:spcPct val="100000"/>
              </a:lnSpc>
              <a:spcBef>
                <a:spcPts val="1000"/>
              </a:spcBef>
              <a:spcAft>
                <a:spcPts val="0"/>
              </a:spcAft>
              <a:buSzPts val="1800"/>
              <a:buNone/>
              <a:defRPr b="1" sz="1800"/>
            </a:lvl3pPr>
            <a:lvl4pPr indent="-228600" lvl="3" marL="1828800" algn="l">
              <a:lnSpc>
                <a:spcPct val="100000"/>
              </a:lnSpc>
              <a:spcBef>
                <a:spcPts val="1000"/>
              </a:spcBef>
              <a:spcAft>
                <a:spcPts val="0"/>
              </a:spcAft>
              <a:buSzPts val="1600"/>
              <a:buNone/>
              <a:defRPr b="1" sz="1600"/>
            </a:lvl4pPr>
            <a:lvl5pPr indent="-228600" lvl="4" marL="2286000" algn="l">
              <a:lnSpc>
                <a:spcPct val="100000"/>
              </a:lnSpc>
              <a:spcBef>
                <a:spcPts val="1000"/>
              </a:spcBef>
              <a:spcAft>
                <a:spcPts val="0"/>
              </a:spcAft>
              <a:buSzPts val="1600"/>
              <a:buNone/>
              <a:defRPr b="1" sz="1600"/>
            </a:lvl5pPr>
            <a:lvl6pPr indent="-228600" lvl="5" marL="2743200" algn="l">
              <a:lnSpc>
                <a:spcPct val="100000"/>
              </a:lnSpc>
              <a:spcBef>
                <a:spcPts val="1000"/>
              </a:spcBef>
              <a:spcAft>
                <a:spcPts val="0"/>
              </a:spcAft>
              <a:buSzPts val="1600"/>
              <a:buNone/>
              <a:defRPr b="1" sz="1600"/>
            </a:lvl6pPr>
            <a:lvl7pPr indent="-228600" lvl="6" marL="3200400" algn="l">
              <a:lnSpc>
                <a:spcPct val="100000"/>
              </a:lnSpc>
              <a:spcBef>
                <a:spcPts val="1000"/>
              </a:spcBef>
              <a:spcAft>
                <a:spcPts val="0"/>
              </a:spcAft>
              <a:buSzPts val="1600"/>
              <a:buNone/>
              <a:defRPr b="1" sz="1600"/>
            </a:lvl7pPr>
            <a:lvl8pPr indent="-228600" lvl="7" marL="3657600" algn="l">
              <a:lnSpc>
                <a:spcPct val="100000"/>
              </a:lnSpc>
              <a:spcBef>
                <a:spcPts val="1000"/>
              </a:spcBef>
              <a:spcAft>
                <a:spcPts val="0"/>
              </a:spcAft>
              <a:buSzPts val="1600"/>
              <a:buNone/>
              <a:defRPr b="1" sz="1600"/>
            </a:lvl8pPr>
            <a:lvl9pPr indent="-228600" lvl="8" marL="4114800" algn="l">
              <a:lnSpc>
                <a:spcPct val="100000"/>
              </a:lnSpc>
              <a:spcBef>
                <a:spcPts val="1000"/>
              </a:spcBef>
              <a:spcAft>
                <a:spcPts val="0"/>
              </a:spcAft>
              <a:buSzPts val="1600"/>
              <a:buNone/>
              <a:defRPr b="1" sz="1600"/>
            </a:lvl9pPr>
          </a:lstStyle>
          <a:p/>
        </p:txBody>
      </p:sp>
      <p:sp>
        <p:nvSpPr>
          <p:cNvPr id="55" name="Google Shape;55;p8"/>
          <p:cNvSpPr txBox="1"/>
          <p:nvPr>
            <p:ph idx="2" type="body"/>
          </p:nvPr>
        </p:nvSpPr>
        <p:spPr>
          <a:xfrm>
            <a:off x="1583436" y="3143250"/>
            <a:ext cx="4270200" cy="2596800"/>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1000"/>
              </a:spcBef>
              <a:spcAft>
                <a:spcPts val="0"/>
              </a:spcAft>
              <a:buSzPts val="1800"/>
              <a:buChar char="•"/>
              <a:defRPr/>
            </a:lvl1pPr>
            <a:lvl2pPr indent="-342900" lvl="1" marL="914400" algn="l">
              <a:lnSpc>
                <a:spcPct val="100000"/>
              </a:lnSpc>
              <a:spcBef>
                <a:spcPts val="1000"/>
              </a:spcBef>
              <a:spcAft>
                <a:spcPts val="0"/>
              </a:spcAft>
              <a:buSzPts val="1800"/>
              <a:buChar char="•"/>
              <a:defRPr/>
            </a:lvl2pPr>
            <a:lvl3pPr indent="-342900" lvl="2" marL="1371600" algn="l">
              <a:lnSpc>
                <a:spcPct val="100000"/>
              </a:lnSpc>
              <a:spcBef>
                <a:spcPts val="1000"/>
              </a:spcBef>
              <a:spcAft>
                <a:spcPts val="0"/>
              </a:spcAft>
              <a:buSzPts val="1800"/>
              <a:buChar char="•"/>
              <a:defRPr/>
            </a:lvl3pPr>
            <a:lvl4pPr indent="-342900" lvl="3" marL="1828800" algn="l">
              <a:lnSpc>
                <a:spcPct val="100000"/>
              </a:lnSpc>
              <a:spcBef>
                <a:spcPts val="1000"/>
              </a:spcBef>
              <a:spcAft>
                <a:spcPts val="0"/>
              </a:spcAft>
              <a:buSzPts val="1800"/>
              <a:buChar char="•"/>
              <a:defRPr/>
            </a:lvl4pPr>
            <a:lvl5pPr indent="-342900" lvl="4" marL="2286000" algn="l">
              <a:lnSpc>
                <a:spcPct val="100000"/>
              </a:lnSpc>
              <a:spcBef>
                <a:spcPts val="1000"/>
              </a:spcBef>
              <a:spcAft>
                <a:spcPts val="0"/>
              </a:spcAft>
              <a:buSzPts val="1800"/>
              <a:buChar char="•"/>
              <a:defRPr/>
            </a:lvl5pPr>
            <a:lvl6pPr indent="-342900" lvl="5" marL="2743200" algn="l">
              <a:lnSpc>
                <a:spcPct val="100000"/>
              </a:lnSpc>
              <a:spcBef>
                <a:spcPts val="1000"/>
              </a:spcBef>
              <a:spcAft>
                <a:spcPts val="0"/>
              </a:spcAft>
              <a:buSzPts val="1800"/>
              <a:buChar char="•"/>
              <a:defRPr/>
            </a:lvl6pPr>
            <a:lvl7pPr indent="-342900" lvl="6" marL="3200400" algn="l">
              <a:lnSpc>
                <a:spcPct val="100000"/>
              </a:lnSpc>
              <a:spcBef>
                <a:spcPts val="1000"/>
              </a:spcBef>
              <a:spcAft>
                <a:spcPts val="0"/>
              </a:spcAft>
              <a:buSzPts val="1800"/>
              <a:buChar char="•"/>
              <a:defRPr/>
            </a:lvl7pPr>
            <a:lvl8pPr indent="-342900" lvl="7" marL="3657600" algn="l">
              <a:lnSpc>
                <a:spcPct val="100000"/>
              </a:lnSpc>
              <a:spcBef>
                <a:spcPts val="1000"/>
              </a:spcBef>
              <a:spcAft>
                <a:spcPts val="0"/>
              </a:spcAft>
              <a:buSzPts val="1800"/>
              <a:buChar char="•"/>
              <a:defRPr/>
            </a:lvl8pPr>
            <a:lvl9pPr indent="-342900" lvl="8" marL="4114800" algn="l">
              <a:lnSpc>
                <a:spcPct val="100000"/>
              </a:lnSpc>
              <a:spcBef>
                <a:spcPts val="1000"/>
              </a:spcBef>
              <a:spcAft>
                <a:spcPts val="0"/>
              </a:spcAft>
              <a:buSzPts val="1800"/>
              <a:buChar char="•"/>
              <a:defRPr/>
            </a:lvl9pPr>
          </a:lstStyle>
          <a:p/>
        </p:txBody>
      </p:sp>
      <p:sp>
        <p:nvSpPr>
          <p:cNvPr id="56" name="Google Shape;56;p8"/>
          <p:cNvSpPr txBox="1"/>
          <p:nvPr>
            <p:ph idx="3" type="body"/>
          </p:nvPr>
        </p:nvSpPr>
        <p:spPr>
          <a:xfrm>
            <a:off x="6338316" y="3143250"/>
            <a:ext cx="4253400" cy="2596800"/>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1000"/>
              </a:spcBef>
              <a:spcAft>
                <a:spcPts val="0"/>
              </a:spcAft>
              <a:buSzPts val="1800"/>
              <a:buChar char="•"/>
              <a:defRPr/>
            </a:lvl1pPr>
            <a:lvl2pPr indent="-342900" lvl="1" marL="914400" algn="l">
              <a:lnSpc>
                <a:spcPct val="100000"/>
              </a:lnSpc>
              <a:spcBef>
                <a:spcPts val="1000"/>
              </a:spcBef>
              <a:spcAft>
                <a:spcPts val="0"/>
              </a:spcAft>
              <a:buSzPts val="1800"/>
              <a:buChar char="•"/>
              <a:defRPr/>
            </a:lvl2pPr>
            <a:lvl3pPr indent="-342900" lvl="2" marL="1371600" algn="l">
              <a:lnSpc>
                <a:spcPct val="100000"/>
              </a:lnSpc>
              <a:spcBef>
                <a:spcPts val="1000"/>
              </a:spcBef>
              <a:spcAft>
                <a:spcPts val="0"/>
              </a:spcAft>
              <a:buSzPts val="1800"/>
              <a:buChar char="•"/>
              <a:defRPr/>
            </a:lvl3pPr>
            <a:lvl4pPr indent="-342900" lvl="3" marL="1828800" algn="l">
              <a:lnSpc>
                <a:spcPct val="100000"/>
              </a:lnSpc>
              <a:spcBef>
                <a:spcPts val="1000"/>
              </a:spcBef>
              <a:spcAft>
                <a:spcPts val="0"/>
              </a:spcAft>
              <a:buSzPts val="1800"/>
              <a:buChar char="•"/>
              <a:defRPr/>
            </a:lvl4pPr>
            <a:lvl5pPr indent="-330200" lvl="4" marL="2286000" algn="l">
              <a:lnSpc>
                <a:spcPct val="100000"/>
              </a:lnSpc>
              <a:spcBef>
                <a:spcPts val="1000"/>
              </a:spcBef>
              <a:spcAft>
                <a:spcPts val="0"/>
              </a:spcAft>
              <a:buSzPts val="1600"/>
              <a:buChar char="•"/>
              <a:defRPr/>
            </a:lvl5pPr>
            <a:lvl6pPr indent="-342900" lvl="5" marL="2743200" algn="l">
              <a:lnSpc>
                <a:spcPct val="100000"/>
              </a:lnSpc>
              <a:spcBef>
                <a:spcPts val="1000"/>
              </a:spcBef>
              <a:spcAft>
                <a:spcPts val="0"/>
              </a:spcAft>
              <a:buSzPts val="1800"/>
              <a:buChar char="•"/>
              <a:defRPr/>
            </a:lvl6pPr>
            <a:lvl7pPr indent="-342900" lvl="6" marL="3200400" algn="l">
              <a:lnSpc>
                <a:spcPct val="100000"/>
              </a:lnSpc>
              <a:spcBef>
                <a:spcPts val="1000"/>
              </a:spcBef>
              <a:spcAft>
                <a:spcPts val="0"/>
              </a:spcAft>
              <a:buSzPts val="1800"/>
              <a:buChar char="•"/>
              <a:defRPr/>
            </a:lvl7pPr>
            <a:lvl8pPr indent="-342900" lvl="7" marL="3657600" algn="l">
              <a:lnSpc>
                <a:spcPct val="100000"/>
              </a:lnSpc>
              <a:spcBef>
                <a:spcPts val="1000"/>
              </a:spcBef>
              <a:spcAft>
                <a:spcPts val="0"/>
              </a:spcAft>
              <a:buSzPts val="1800"/>
              <a:buChar char="•"/>
              <a:defRPr/>
            </a:lvl8pPr>
            <a:lvl9pPr indent="-342900" lvl="8" marL="4114800" algn="l">
              <a:lnSpc>
                <a:spcPct val="100000"/>
              </a:lnSpc>
              <a:spcBef>
                <a:spcPts val="1000"/>
              </a:spcBef>
              <a:spcAft>
                <a:spcPts val="0"/>
              </a:spcAft>
              <a:buSzPts val="1800"/>
              <a:buChar char="•"/>
              <a:defRPr/>
            </a:lvl9pPr>
          </a:lstStyle>
          <a:p/>
        </p:txBody>
      </p:sp>
      <p:sp>
        <p:nvSpPr>
          <p:cNvPr id="57" name="Google Shape;57;p8"/>
          <p:cNvSpPr txBox="1"/>
          <p:nvPr>
            <p:ph idx="4" type="body"/>
          </p:nvPr>
        </p:nvSpPr>
        <p:spPr>
          <a:xfrm>
            <a:off x="6338316" y="2313433"/>
            <a:ext cx="4270200" cy="704100"/>
          </a:xfrm>
          <a:prstGeom prst="rect">
            <a:avLst/>
          </a:prstGeom>
          <a:noFill/>
          <a:ln>
            <a:noFill/>
          </a:ln>
        </p:spPr>
        <p:txBody>
          <a:bodyPr anchorCtr="1" anchor="b" bIns="45700" lIns="91425" spcFirstLastPara="1" rIns="91425" wrap="square" tIns="45700">
            <a:normAutofit/>
          </a:bodyPr>
          <a:lstStyle>
            <a:lvl1pPr indent="-228600" lvl="0" marL="457200" algn="ctr">
              <a:lnSpc>
                <a:spcPct val="100000"/>
              </a:lnSpc>
              <a:spcBef>
                <a:spcPts val="1000"/>
              </a:spcBef>
              <a:spcAft>
                <a:spcPts val="0"/>
              </a:spcAft>
              <a:buSzPts val="1900"/>
              <a:buNone/>
              <a:defRPr b="0" sz="1900" cap="none">
                <a:solidFill>
                  <a:schemeClr val="accent2"/>
                </a:solidFill>
              </a:defRPr>
            </a:lvl1pPr>
            <a:lvl2pPr indent="-228600" lvl="1" marL="914400" algn="l">
              <a:lnSpc>
                <a:spcPct val="100000"/>
              </a:lnSpc>
              <a:spcBef>
                <a:spcPts val="1000"/>
              </a:spcBef>
              <a:spcAft>
                <a:spcPts val="0"/>
              </a:spcAft>
              <a:buSzPts val="1900"/>
              <a:buNone/>
              <a:defRPr b="1" sz="1900"/>
            </a:lvl2pPr>
            <a:lvl3pPr indent="-228600" lvl="2" marL="1371600" algn="l">
              <a:lnSpc>
                <a:spcPct val="100000"/>
              </a:lnSpc>
              <a:spcBef>
                <a:spcPts val="1000"/>
              </a:spcBef>
              <a:spcAft>
                <a:spcPts val="0"/>
              </a:spcAft>
              <a:buSzPts val="1800"/>
              <a:buNone/>
              <a:defRPr b="1" sz="1800"/>
            </a:lvl3pPr>
            <a:lvl4pPr indent="-228600" lvl="3" marL="1828800" algn="l">
              <a:lnSpc>
                <a:spcPct val="100000"/>
              </a:lnSpc>
              <a:spcBef>
                <a:spcPts val="1000"/>
              </a:spcBef>
              <a:spcAft>
                <a:spcPts val="0"/>
              </a:spcAft>
              <a:buSzPts val="1600"/>
              <a:buNone/>
              <a:defRPr b="1" sz="1600"/>
            </a:lvl4pPr>
            <a:lvl5pPr indent="-228600" lvl="4" marL="2286000" algn="l">
              <a:lnSpc>
                <a:spcPct val="100000"/>
              </a:lnSpc>
              <a:spcBef>
                <a:spcPts val="1000"/>
              </a:spcBef>
              <a:spcAft>
                <a:spcPts val="0"/>
              </a:spcAft>
              <a:buSzPts val="1600"/>
              <a:buNone/>
              <a:defRPr b="1" sz="1600"/>
            </a:lvl5pPr>
            <a:lvl6pPr indent="-228600" lvl="5" marL="2743200" algn="l">
              <a:lnSpc>
                <a:spcPct val="100000"/>
              </a:lnSpc>
              <a:spcBef>
                <a:spcPts val="1000"/>
              </a:spcBef>
              <a:spcAft>
                <a:spcPts val="0"/>
              </a:spcAft>
              <a:buSzPts val="1600"/>
              <a:buNone/>
              <a:defRPr b="1" sz="1600"/>
            </a:lvl6pPr>
            <a:lvl7pPr indent="-228600" lvl="6" marL="3200400" algn="l">
              <a:lnSpc>
                <a:spcPct val="100000"/>
              </a:lnSpc>
              <a:spcBef>
                <a:spcPts val="1000"/>
              </a:spcBef>
              <a:spcAft>
                <a:spcPts val="0"/>
              </a:spcAft>
              <a:buSzPts val="1600"/>
              <a:buNone/>
              <a:defRPr b="1" sz="1600"/>
            </a:lvl7pPr>
            <a:lvl8pPr indent="-228600" lvl="7" marL="3657600" algn="l">
              <a:lnSpc>
                <a:spcPct val="100000"/>
              </a:lnSpc>
              <a:spcBef>
                <a:spcPts val="1000"/>
              </a:spcBef>
              <a:spcAft>
                <a:spcPts val="0"/>
              </a:spcAft>
              <a:buSzPts val="1600"/>
              <a:buNone/>
              <a:defRPr b="1" sz="1600"/>
            </a:lvl8pPr>
            <a:lvl9pPr indent="-228600" lvl="8" marL="4114800" algn="l">
              <a:lnSpc>
                <a:spcPct val="100000"/>
              </a:lnSpc>
              <a:spcBef>
                <a:spcPts val="1000"/>
              </a:spcBef>
              <a:spcAft>
                <a:spcPts val="0"/>
              </a:spcAft>
              <a:buSzPts val="1600"/>
              <a:buNone/>
              <a:defRPr b="1" sz="1600"/>
            </a:lvl9pPr>
          </a:lstStyle>
          <a:p/>
        </p:txBody>
      </p:sp>
      <p:sp>
        <p:nvSpPr>
          <p:cNvPr id="58" name="Google Shape;58;p8"/>
          <p:cNvSpPr txBox="1"/>
          <p:nvPr>
            <p:ph idx="10" type="dt"/>
          </p:nvPr>
        </p:nvSpPr>
        <p:spPr>
          <a:xfrm>
            <a:off x="7821429" y="6238816"/>
            <a:ext cx="2753700" cy="32400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8"/>
          <p:cNvSpPr txBox="1"/>
          <p:nvPr>
            <p:ph idx="11" type="ftr"/>
          </p:nvPr>
        </p:nvSpPr>
        <p:spPr>
          <a:xfrm>
            <a:off x="1600200" y="6236208"/>
            <a:ext cx="5901300" cy="3201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8"/>
          <p:cNvSpPr/>
          <p:nvPr>
            <p:ph idx="12" type="sldNum"/>
          </p:nvPr>
        </p:nvSpPr>
        <p:spPr>
          <a:xfrm>
            <a:off x="10758922" y="6217920"/>
            <a:ext cx="365700" cy="365700"/>
          </a:xfrm>
          <a:prstGeom prst="ellipse">
            <a:avLst/>
          </a:prstGeom>
          <a:solidFill>
            <a:srgbClr val="1D1D1D">
              <a:alpha val="69800"/>
            </a:srgbClr>
          </a:solidFill>
          <a:ln>
            <a:noFill/>
          </a:ln>
        </p:spPr>
        <p:txBody>
          <a:bodyPr anchorCtr="0" anchor="ctr" bIns="45700" lIns="18275" spcFirstLastPara="1" rIns="18275" wrap="square" tIns="45700">
            <a:noAutofit/>
          </a:bodyPr>
          <a:lstStyle>
            <a:lvl1pPr indent="0" lvl="0" marL="0" algn="r">
              <a:spcBef>
                <a:spcPts val="0"/>
              </a:spcBef>
              <a:spcAft>
                <a:spcPts val="0"/>
              </a:spcAft>
              <a:buClr>
                <a:srgbClr val="FFFFFF"/>
              </a:buClr>
              <a:buSzPts val="1100"/>
              <a:buFont typeface="Gill Sans"/>
              <a:buNone/>
              <a:defRPr/>
            </a:lvl1pPr>
            <a:lvl2pPr indent="0" lvl="1" marL="0" algn="r">
              <a:spcBef>
                <a:spcPts val="0"/>
              </a:spcBef>
              <a:spcAft>
                <a:spcPts val="0"/>
              </a:spcAft>
              <a:buClr>
                <a:srgbClr val="FFFFFF"/>
              </a:buClr>
              <a:buSzPts val="1100"/>
              <a:buFont typeface="Gill Sans"/>
              <a:buNone/>
              <a:defRPr/>
            </a:lvl2pPr>
            <a:lvl3pPr indent="0" lvl="2" marL="0" algn="r">
              <a:spcBef>
                <a:spcPts val="0"/>
              </a:spcBef>
              <a:spcAft>
                <a:spcPts val="0"/>
              </a:spcAft>
              <a:buClr>
                <a:srgbClr val="FFFFFF"/>
              </a:buClr>
              <a:buSzPts val="1100"/>
              <a:buFont typeface="Gill Sans"/>
              <a:buNone/>
              <a:defRPr/>
            </a:lvl3pPr>
            <a:lvl4pPr indent="0" lvl="3" marL="0" algn="r">
              <a:spcBef>
                <a:spcPts val="0"/>
              </a:spcBef>
              <a:spcAft>
                <a:spcPts val="0"/>
              </a:spcAft>
              <a:buClr>
                <a:srgbClr val="FFFFFF"/>
              </a:buClr>
              <a:buSzPts val="1100"/>
              <a:buFont typeface="Gill Sans"/>
              <a:buNone/>
              <a:defRPr/>
            </a:lvl4pPr>
            <a:lvl5pPr indent="0" lvl="4" marL="0" algn="r">
              <a:spcBef>
                <a:spcPts val="0"/>
              </a:spcBef>
              <a:spcAft>
                <a:spcPts val="0"/>
              </a:spcAft>
              <a:buClr>
                <a:srgbClr val="FFFFFF"/>
              </a:buClr>
              <a:buSzPts val="1100"/>
              <a:buFont typeface="Gill Sans"/>
              <a:buNone/>
              <a:defRPr/>
            </a:lvl5pPr>
            <a:lvl6pPr indent="0" lvl="5" marL="0" algn="r">
              <a:spcBef>
                <a:spcPts val="0"/>
              </a:spcBef>
              <a:spcAft>
                <a:spcPts val="0"/>
              </a:spcAft>
              <a:buClr>
                <a:srgbClr val="FFFFFF"/>
              </a:buClr>
              <a:buSzPts val="1100"/>
              <a:buFont typeface="Gill Sans"/>
              <a:buNone/>
              <a:defRPr/>
            </a:lvl6pPr>
            <a:lvl7pPr indent="0" lvl="6" marL="0" algn="r">
              <a:spcBef>
                <a:spcPts val="0"/>
              </a:spcBef>
              <a:spcAft>
                <a:spcPts val="0"/>
              </a:spcAft>
              <a:buClr>
                <a:srgbClr val="FFFFFF"/>
              </a:buClr>
              <a:buSzPts val="1100"/>
              <a:buFont typeface="Gill Sans"/>
              <a:buNone/>
              <a:defRPr/>
            </a:lvl7pPr>
            <a:lvl8pPr indent="0" lvl="7" marL="0" algn="r">
              <a:spcBef>
                <a:spcPts val="0"/>
              </a:spcBef>
              <a:spcAft>
                <a:spcPts val="0"/>
              </a:spcAft>
              <a:buClr>
                <a:srgbClr val="FFFFFF"/>
              </a:buClr>
              <a:buSzPts val="1100"/>
              <a:buFont typeface="Gill Sans"/>
              <a:buNone/>
              <a:defRPr/>
            </a:lvl8pPr>
            <a:lvl9pPr indent="0" lvl="8" marL="0" algn="r">
              <a:spcBef>
                <a:spcPts val="0"/>
              </a:spcBef>
              <a:spcAft>
                <a:spcPts val="0"/>
              </a:spcAft>
              <a:buClr>
                <a:srgbClr val="FFFFFF"/>
              </a:buClr>
              <a:buSzPts val="1100"/>
              <a:buFont typeface="Gill Sans"/>
              <a:buNone/>
              <a:defRPr/>
            </a:lvl9pPr>
          </a:lstStyle>
          <a:p>
            <a:pPr indent="0" lvl="0" marL="0" rtl="0" algn="r">
              <a:spcBef>
                <a:spcPts val="0"/>
              </a:spcBef>
              <a:spcAft>
                <a:spcPts val="0"/>
              </a:spcAft>
              <a:buNone/>
            </a:pPr>
            <a:fld id="{00000000-1234-1234-1234-123412341234}" type="slidenum">
              <a:rPr lang="en-US"/>
              <a:t>‹#›</a:t>
            </a:fld>
            <a:endParaRPr/>
          </a:p>
        </p:txBody>
      </p:sp>
      <p:sp>
        <p:nvSpPr>
          <p:cNvPr id="61" name="Google Shape;61;p8"/>
          <p:cNvSpPr txBox="1"/>
          <p:nvPr>
            <p:ph type="title"/>
          </p:nvPr>
        </p:nvSpPr>
        <p:spPr>
          <a:xfrm>
            <a:off x="2231136" y="964692"/>
            <a:ext cx="7729800" cy="1188600"/>
          </a:xfrm>
          <a:prstGeom prst="rect">
            <a:avLst/>
          </a:prstGeom>
          <a:solidFill>
            <a:schemeClr val="lt1"/>
          </a:solidFill>
          <a:ln cap="sq" cmpd="sng" w="31750">
            <a:solidFill>
              <a:srgbClr val="3F3F3F"/>
            </a:solidFill>
            <a:prstDash val="solid"/>
            <a:miter lim="800000"/>
            <a:headEnd len="sm" w="sm" type="none"/>
            <a:tailEnd len="sm" w="sm" type="none"/>
          </a:ln>
        </p:spPr>
        <p:txBody>
          <a:bodyPr anchorCtr="0" anchor="ctr" bIns="182875" lIns="182875" spcFirstLastPara="1" rIns="182875" wrap="square" tIns="182875">
            <a:normAutofit/>
          </a:bodyPr>
          <a:lstStyle>
            <a:lvl1pPr lvl="0" algn="ctr">
              <a:lnSpc>
                <a:spcPct val="90000"/>
              </a:lnSpc>
              <a:spcBef>
                <a:spcPts val="0"/>
              </a:spcBef>
              <a:spcAft>
                <a:spcPts val="0"/>
              </a:spcAft>
              <a:buClr>
                <a:srgbClr val="262626"/>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62" name="Shape 62"/>
        <p:cNvGrpSpPr/>
        <p:nvPr/>
      </p:nvGrpSpPr>
      <p:grpSpPr>
        <a:xfrm>
          <a:off x="0" y="0"/>
          <a:ext cx="0" cy="0"/>
          <a:chOff x="0" y="0"/>
          <a:chExt cx="0" cy="0"/>
        </a:xfrm>
      </p:grpSpPr>
      <p:sp>
        <p:nvSpPr>
          <p:cNvPr id="63" name="Google Shape;63;p9"/>
          <p:cNvSpPr txBox="1"/>
          <p:nvPr>
            <p:ph type="ctrTitle"/>
          </p:nvPr>
        </p:nvSpPr>
        <p:spPr>
          <a:xfrm>
            <a:off x="1600200" y="2386744"/>
            <a:ext cx="8991600" cy="1645800"/>
          </a:xfrm>
          <a:prstGeom prst="rect">
            <a:avLst/>
          </a:prstGeom>
          <a:solidFill>
            <a:srgbClr val="FFFFFF"/>
          </a:solidFill>
          <a:ln cap="flat" cmpd="sng" w="38100">
            <a:solidFill>
              <a:srgbClr val="404040"/>
            </a:solidFill>
            <a:prstDash val="solid"/>
            <a:round/>
            <a:headEnd len="sm" w="sm" type="none"/>
            <a:tailEnd len="sm" w="sm" type="none"/>
          </a:ln>
        </p:spPr>
        <p:txBody>
          <a:bodyPr anchorCtr="1" anchor="ctr" bIns="182875" lIns="274300" spcFirstLastPara="1" rIns="274300" wrap="square" tIns="182875">
            <a:normAutofit/>
          </a:bodyPr>
          <a:lstStyle>
            <a:lvl1pPr lvl="0" algn="ctr">
              <a:lnSpc>
                <a:spcPct val="90000"/>
              </a:lnSpc>
              <a:spcBef>
                <a:spcPts val="0"/>
              </a:spcBef>
              <a:spcAft>
                <a:spcPts val="0"/>
              </a:spcAft>
              <a:buClr>
                <a:srgbClr val="262626"/>
              </a:buClr>
              <a:buSzPts val="3800"/>
              <a:buFont typeface="Gill Sans"/>
              <a:buNone/>
              <a:defRPr sz="3800">
                <a:solidFill>
                  <a:srgbClr val="26262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4" name="Google Shape;64;p9"/>
          <p:cNvSpPr txBox="1"/>
          <p:nvPr>
            <p:ph idx="1" type="subTitle"/>
          </p:nvPr>
        </p:nvSpPr>
        <p:spPr>
          <a:xfrm>
            <a:off x="2695194" y="4352544"/>
            <a:ext cx="6801600" cy="1239900"/>
          </a:xfrm>
          <a:prstGeom prst="rect">
            <a:avLst/>
          </a:prstGeom>
          <a:noFill/>
          <a:ln>
            <a:noFill/>
          </a:ln>
        </p:spPr>
        <p:txBody>
          <a:bodyPr anchorCtr="0" anchor="t" bIns="45700" lIns="91425" spcFirstLastPara="1" rIns="91425" wrap="square" tIns="45700">
            <a:normAutofit/>
          </a:bodyPr>
          <a:lstStyle>
            <a:lvl1pPr lvl="0" algn="ctr">
              <a:lnSpc>
                <a:spcPct val="100000"/>
              </a:lnSpc>
              <a:spcBef>
                <a:spcPts val="1000"/>
              </a:spcBef>
              <a:spcAft>
                <a:spcPts val="0"/>
              </a:spcAft>
              <a:buSzPts val="2000"/>
              <a:buNone/>
              <a:defRPr sz="2000">
                <a:solidFill>
                  <a:srgbClr val="FEFEFE"/>
                </a:solidFill>
              </a:defRPr>
            </a:lvl1pPr>
            <a:lvl2pPr lvl="1" algn="ctr">
              <a:lnSpc>
                <a:spcPct val="100000"/>
              </a:lnSpc>
              <a:spcBef>
                <a:spcPts val="1000"/>
              </a:spcBef>
              <a:spcAft>
                <a:spcPts val="0"/>
              </a:spcAft>
              <a:buSzPts val="2000"/>
              <a:buNone/>
              <a:defRPr sz="2000"/>
            </a:lvl2pPr>
            <a:lvl3pPr lvl="2" algn="ctr">
              <a:lnSpc>
                <a:spcPct val="100000"/>
              </a:lnSpc>
              <a:spcBef>
                <a:spcPts val="1000"/>
              </a:spcBef>
              <a:spcAft>
                <a:spcPts val="0"/>
              </a:spcAft>
              <a:buSzPts val="1800"/>
              <a:buNone/>
              <a:defRPr sz="1800"/>
            </a:lvl3pPr>
            <a:lvl4pPr lvl="3" algn="ctr">
              <a:lnSpc>
                <a:spcPct val="100000"/>
              </a:lnSpc>
              <a:spcBef>
                <a:spcPts val="1000"/>
              </a:spcBef>
              <a:spcAft>
                <a:spcPts val="0"/>
              </a:spcAft>
              <a:buSzPts val="1600"/>
              <a:buNone/>
              <a:defRPr sz="1600"/>
            </a:lvl4pPr>
            <a:lvl5pPr lvl="4" algn="ctr">
              <a:lnSpc>
                <a:spcPct val="100000"/>
              </a:lnSpc>
              <a:spcBef>
                <a:spcPts val="1000"/>
              </a:spcBef>
              <a:spcAft>
                <a:spcPts val="0"/>
              </a:spcAft>
              <a:buSzPts val="1600"/>
              <a:buNone/>
              <a:defRPr sz="1600"/>
            </a:lvl5pPr>
            <a:lvl6pPr lvl="5" algn="ctr">
              <a:lnSpc>
                <a:spcPct val="100000"/>
              </a:lnSpc>
              <a:spcBef>
                <a:spcPts val="1000"/>
              </a:spcBef>
              <a:spcAft>
                <a:spcPts val="0"/>
              </a:spcAft>
              <a:buSzPts val="1600"/>
              <a:buNone/>
              <a:defRPr sz="1600"/>
            </a:lvl6pPr>
            <a:lvl7pPr lvl="6" algn="ctr">
              <a:lnSpc>
                <a:spcPct val="100000"/>
              </a:lnSpc>
              <a:spcBef>
                <a:spcPts val="1000"/>
              </a:spcBef>
              <a:spcAft>
                <a:spcPts val="0"/>
              </a:spcAft>
              <a:buSzPts val="1600"/>
              <a:buNone/>
              <a:defRPr sz="1600"/>
            </a:lvl7pPr>
            <a:lvl8pPr lvl="7" algn="ctr">
              <a:lnSpc>
                <a:spcPct val="100000"/>
              </a:lnSpc>
              <a:spcBef>
                <a:spcPts val="1000"/>
              </a:spcBef>
              <a:spcAft>
                <a:spcPts val="0"/>
              </a:spcAft>
              <a:buSzPts val="1600"/>
              <a:buNone/>
              <a:defRPr sz="1600"/>
            </a:lvl8pPr>
            <a:lvl9pPr lvl="8" algn="ctr">
              <a:lnSpc>
                <a:spcPct val="100000"/>
              </a:lnSpc>
              <a:spcBef>
                <a:spcPts val="1000"/>
              </a:spcBef>
              <a:spcAft>
                <a:spcPts val="0"/>
              </a:spcAft>
              <a:buSzPts val="1600"/>
              <a:buNone/>
              <a:defRPr sz="1600"/>
            </a:lvl9pPr>
          </a:lstStyle>
          <a:p/>
        </p:txBody>
      </p:sp>
      <p:sp>
        <p:nvSpPr>
          <p:cNvPr id="65" name="Google Shape;65;p9"/>
          <p:cNvSpPr txBox="1"/>
          <p:nvPr>
            <p:ph idx="10" type="dt"/>
          </p:nvPr>
        </p:nvSpPr>
        <p:spPr>
          <a:xfrm>
            <a:off x="7821429" y="6238816"/>
            <a:ext cx="2753700" cy="32400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9"/>
          <p:cNvSpPr txBox="1"/>
          <p:nvPr>
            <p:ph idx="11" type="ftr"/>
          </p:nvPr>
        </p:nvSpPr>
        <p:spPr>
          <a:xfrm>
            <a:off x="1600200" y="6236208"/>
            <a:ext cx="5901300" cy="3201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9"/>
          <p:cNvSpPr/>
          <p:nvPr>
            <p:ph idx="12" type="sldNum"/>
          </p:nvPr>
        </p:nvSpPr>
        <p:spPr>
          <a:xfrm>
            <a:off x="10758922" y="6217920"/>
            <a:ext cx="365700" cy="365700"/>
          </a:xfrm>
          <a:prstGeom prst="ellipse">
            <a:avLst/>
          </a:prstGeom>
          <a:solidFill>
            <a:srgbClr val="1D1D1D">
              <a:alpha val="69800"/>
            </a:srgbClr>
          </a:solidFill>
          <a:ln>
            <a:noFill/>
          </a:ln>
        </p:spPr>
        <p:txBody>
          <a:bodyPr anchorCtr="0" anchor="ctr" bIns="45700" lIns="18275" spcFirstLastPara="1" rIns="18275" wrap="square" tIns="45700">
            <a:noAutofit/>
          </a:bodyPr>
          <a:lstStyle>
            <a:lvl1pPr indent="0" lvl="0" marL="0" algn="r">
              <a:spcBef>
                <a:spcPts val="0"/>
              </a:spcBef>
              <a:spcAft>
                <a:spcPts val="0"/>
              </a:spcAft>
              <a:buClr>
                <a:srgbClr val="FFFFFF"/>
              </a:buClr>
              <a:buSzPts val="1100"/>
              <a:buFont typeface="Gill Sans"/>
              <a:buNone/>
              <a:defRPr/>
            </a:lvl1pPr>
            <a:lvl2pPr indent="0" lvl="1" marL="0" algn="r">
              <a:spcBef>
                <a:spcPts val="0"/>
              </a:spcBef>
              <a:spcAft>
                <a:spcPts val="0"/>
              </a:spcAft>
              <a:buClr>
                <a:srgbClr val="FFFFFF"/>
              </a:buClr>
              <a:buSzPts val="1100"/>
              <a:buFont typeface="Gill Sans"/>
              <a:buNone/>
              <a:defRPr/>
            </a:lvl2pPr>
            <a:lvl3pPr indent="0" lvl="2" marL="0" algn="r">
              <a:spcBef>
                <a:spcPts val="0"/>
              </a:spcBef>
              <a:spcAft>
                <a:spcPts val="0"/>
              </a:spcAft>
              <a:buClr>
                <a:srgbClr val="FFFFFF"/>
              </a:buClr>
              <a:buSzPts val="1100"/>
              <a:buFont typeface="Gill Sans"/>
              <a:buNone/>
              <a:defRPr/>
            </a:lvl3pPr>
            <a:lvl4pPr indent="0" lvl="3" marL="0" algn="r">
              <a:spcBef>
                <a:spcPts val="0"/>
              </a:spcBef>
              <a:spcAft>
                <a:spcPts val="0"/>
              </a:spcAft>
              <a:buClr>
                <a:srgbClr val="FFFFFF"/>
              </a:buClr>
              <a:buSzPts val="1100"/>
              <a:buFont typeface="Gill Sans"/>
              <a:buNone/>
              <a:defRPr/>
            </a:lvl4pPr>
            <a:lvl5pPr indent="0" lvl="4" marL="0" algn="r">
              <a:spcBef>
                <a:spcPts val="0"/>
              </a:spcBef>
              <a:spcAft>
                <a:spcPts val="0"/>
              </a:spcAft>
              <a:buClr>
                <a:srgbClr val="FFFFFF"/>
              </a:buClr>
              <a:buSzPts val="1100"/>
              <a:buFont typeface="Gill Sans"/>
              <a:buNone/>
              <a:defRPr/>
            </a:lvl5pPr>
            <a:lvl6pPr indent="0" lvl="5" marL="0" algn="r">
              <a:spcBef>
                <a:spcPts val="0"/>
              </a:spcBef>
              <a:spcAft>
                <a:spcPts val="0"/>
              </a:spcAft>
              <a:buClr>
                <a:srgbClr val="FFFFFF"/>
              </a:buClr>
              <a:buSzPts val="1100"/>
              <a:buFont typeface="Gill Sans"/>
              <a:buNone/>
              <a:defRPr/>
            </a:lvl6pPr>
            <a:lvl7pPr indent="0" lvl="6" marL="0" algn="r">
              <a:spcBef>
                <a:spcPts val="0"/>
              </a:spcBef>
              <a:spcAft>
                <a:spcPts val="0"/>
              </a:spcAft>
              <a:buClr>
                <a:srgbClr val="FFFFFF"/>
              </a:buClr>
              <a:buSzPts val="1100"/>
              <a:buFont typeface="Gill Sans"/>
              <a:buNone/>
              <a:defRPr/>
            </a:lvl7pPr>
            <a:lvl8pPr indent="0" lvl="7" marL="0" algn="r">
              <a:spcBef>
                <a:spcPts val="0"/>
              </a:spcBef>
              <a:spcAft>
                <a:spcPts val="0"/>
              </a:spcAft>
              <a:buClr>
                <a:srgbClr val="FFFFFF"/>
              </a:buClr>
              <a:buSzPts val="1100"/>
              <a:buFont typeface="Gill Sans"/>
              <a:buNone/>
              <a:defRPr/>
            </a:lvl8pPr>
            <a:lvl9pPr indent="0" lvl="8" marL="0" algn="r">
              <a:spcBef>
                <a:spcPts val="0"/>
              </a:spcBef>
              <a:spcAft>
                <a:spcPts val="0"/>
              </a:spcAft>
              <a:buClr>
                <a:srgbClr val="FFFFFF"/>
              </a:buClr>
              <a:buSzPts val="1100"/>
              <a:buFont typeface="Gill Sans"/>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68" name="Shape 68"/>
        <p:cNvGrpSpPr/>
        <p:nvPr/>
      </p:nvGrpSpPr>
      <p:grpSpPr>
        <a:xfrm>
          <a:off x="0" y="0"/>
          <a:ext cx="0" cy="0"/>
          <a:chOff x="0" y="0"/>
          <a:chExt cx="0" cy="0"/>
        </a:xfrm>
      </p:grpSpPr>
      <p:sp>
        <p:nvSpPr>
          <p:cNvPr id="69" name="Google Shape;69;p10"/>
          <p:cNvSpPr txBox="1"/>
          <p:nvPr>
            <p:ph type="title"/>
          </p:nvPr>
        </p:nvSpPr>
        <p:spPr>
          <a:xfrm>
            <a:off x="1600200" y="2386744"/>
            <a:ext cx="8991600" cy="1645800"/>
          </a:xfrm>
          <a:prstGeom prst="rect">
            <a:avLst/>
          </a:prstGeom>
          <a:solidFill>
            <a:srgbClr val="FFFFFF"/>
          </a:solidFill>
          <a:ln cap="flat" cmpd="sng" w="38100">
            <a:solidFill>
              <a:srgbClr val="404040"/>
            </a:solidFill>
            <a:prstDash val="solid"/>
            <a:round/>
            <a:headEnd len="sm" w="sm" type="none"/>
            <a:tailEnd len="sm" w="sm" type="none"/>
          </a:ln>
        </p:spPr>
        <p:txBody>
          <a:bodyPr anchorCtr="1" anchor="ctr" bIns="182875" lIns="274300" spcFirstLastPara="1" rIns="274300" wrap="square" tIns="182875">
            <a:normAutofit/>
          </a:bodyPr>
          <a:lstStyle>
            <a:lvl1pPr lvl="0" algn="ctr">
              <a:lnSpc>
                <a:spcPct val="90000"/>
              </a:lnSpc>
              <a:spcBef>
                <a:spcPts val="0"/>
              </a:spcBef>
              <a:spcAft>
                <a:spcPts val="0"/>
              </a:spcAft>
              <a:buClr>
                <a:srgbClr val="262626"/>
              </a:buClr>
              <a:buSzPts val="3800"/>
              <a:buFont typeface="Gill Sans"/>
              <a:buNone/>
              <a:defRPr sz="3800">
                <a:solidFill>
                  <a:srgbClr val="26262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0"/>
          <p:cNvSpPr txBox="1"/>
          <p:nvPr>
            <p:ph idx="1" type="body"/>
          </p:nvPr>
        </p:nvSpPr>
        <p:spPr>
          <a:xfrm>
            <a:off x="2695194" y="4352465"/>
            <a:ext cx="6801600" cy="1265100"/>
          </a:xfrm>
          <a:prstGeom prst="rect">
            <a:avLst/>
          </a:prstGeom>
          <a:noFill/>
          <a:ln>
            <a:noFill/>
          </a:ln>
        </p:spPr>
        <p:txBody>
          <a:bodyPr anchorCtr="1" anchor="t" bIns="45700" lIns="91425" spcFirstLastPara="1" rIns="91425" wrap="square" tIns="45700">
            <a:normAutofit/>
          </a:bodyPr>
          <a:lstStyle>
            <a:lvl1pPr indent="-228600" lvl="0" marL="457200" algn="l">
              <a:lnSpc>
                <a:spcPct val="100000"/>
              </a:lnSpc>
              <a:spcBef>
                <a:spcPts val="1000"/>
              </a:spcBef>
              <a:spcAft>
                <a:spcPts val="0"/>
              </a:spcAft>
              <a:buSzPts val="2000"/>
              <a:buNone/>
              <a:defRPr sz="2000">
                <a:solidFill>
                  <a:schemeClr val="lt1"/>
                </a:solidFill>
              </a:defRPr>
            </a:lvl1pPr>
            <a:lvl2pPr indent="-228600" lvl="1" marL="914400" algn="l">
              <a:lnSpc>
                <a:spcPct val="100000"/>
              </a:lnSpc>
              <a:spcBef>
                <a:spcPts val="1000"/>
              </a:spcBef>
              <a:spcAft>
                <a:spcPts val="0"/>
              </a:spcAft>
              <a:buSzPts val="2000"/>
              <a:buNone/>
              <a:defRPr sz="2000">
                <a:solidFill>
                  <a:schemeClr val="lt1"/>
                </a:solidFill>
              </a:defRPr>
            </a:lvl2pPr>
            <a:lvl3pPr indent="-228600" lvl="2" marL="1371600" algn="l">
              <a:lnSpc>
                <a:spcPct val="100000"/>
              </a:lnSpc>
              <a:spcBef>
                <a:spcPts val="1000"/>
              </a:spcBef>
              <a:spcAft>
                <a:spcPts val="0"/>
              </a:spcAft>
              <a:buSzPts val="1800"/>
              <a:buNone/>
              <a:defRPr sz="1800">
                <a:solidFill>
                  <a:schemeClr val="lt1"/>
                </a:solidFill>
              </a:defRPr>
            </a:lvl3pPr>
            <a:lvl4pPr indent="-228600" lvl="3" marL="1828800" algn="l">
              <a:lnSpc>
                <a:spcPct val="100000"/>
              </a:lnSpc>
              <a:spcBef>
                <a:spcPts val="1000"/>
              </a:spcBef>
              <a:spcAft>
                <a:spcPts val="0"/>
              </a:spcAft>
              <a:buSzPts val="1600"/>
              <a:buNone/>
              <a:defRPr sz="1600">
                <a:solidFill>
                  <a:schemeClr val="lt1"/>
                </a:solidFill>
              </a:defRPr>
            </a:lvl4pPr>
            <a:lvl5pPr indent="-228600" lvl="4" marL="2286000" algn="l">
              <a:lnSpc>
                <a:spcPct val="100000"/>
              </a:lnSpc>
              <a:spcBef>
                <a:spcPts val="1000"/>
              </a:spcBef>
              <a:spcAft>
                <a:spcPts val="0"/>
              </a:spcAft>
              <a:buSzPts val="1600"/>
              <a:buNone/>
              <a:defRPr sz="1600">
                <a:solidFill>
                  <a:schemeClr val="lt1"/>
                </a:solidFill>
              </a:defRPr>
            </a:lvl5pPr>
            <a:lvl6pPr indent="-228600" lvl="5" marL="2743200" algn="l">
              <a:lnSpc>
                <a:spcPct val="100000"/>
              </a:lnSpc>
              <a:spcBef>
                <a:spcPts val="1000"/>
              </a:spcBef>
              <a:spcAft>
                <a:spcPts val="0"/>
              </a:spcAft>
              <a:buSzPts val="1600"/>
              <a:buNone/>
              <a:defRPr sz="1600">
                <a:solidFill>
                  <a:schemeClr val="lt1"/>
                </a:solidFill>
              </a:defRPr>
            </a:lvl6pPr>
            <a:lvl7pPr indent="-228600" lvl="6" marL="3200400" algn="l">
              <a:lnSpc>
                <a:spcPct val="100000"/>
              </a:lnSpc>
              <a:spcBef>
                <a:spcPts val="1000"/>
              </a:spcBef>
              <a:spcAft>
                <a:spcPts val="0"/>
              </a:spcAft>
              <a:buSzPts val="1600"/>
              <a:buNone/>
              <a:defRPr sz="1600">
                <a:solidFill>
                  <a:schemeClr val="lt1"/>
                </a:solidFill>
              </a:defRPr>
            </a:lvl7pPr>
            <a:lvl8pPr indent="-228600" lvl="7" marL="3657600" algn="l">
              <a:lnSpc>
                <a:spcPct val="100000"/>
              </a:lnSpc>
              <a:spcBef>
                <a:spcPts val="1000"/>
              </a:spcBef>
              <a:spcAft>
                <a:spcPts val="0"/>
              </a:spcAft>
              <a:buSzPts val="1600"/>
              <a:buNone/>
              <a:defRPr sz="1600">
                <a:solidFill>
                  <a:schemeClr val="lt1"/>
                </a:solidFill>
              </a:defRPr>
            </a:lvl8pPr>
            <a:lvl9pPr indent="-228600" lvl="8" marL="4114800" algn="l">
              <a:lnSpc>
                <a:spcPct val="100000"/>
              </a:lnSpc>
              <a:spcBef>
                <a:spcPts val="1000"/>
              </a:spcBef>
              <a:spcAft>
                <a:spcPts val="0"/>
              </a:spcAft>
              <a:buSzPts val="1600"/>
              <a:buNone/>
              <a:defRPr sz="1600">
                <a:solidFill>
                  <a:schemeClr val="lt1"/>
                </a:solidFill>
              </a:defRPr>
            </a:lvl9pPr>
          </a:lstStyle>
          <a:p/>
        </p:txBody>
      </p:sp>
      <p:sp>
        <p:nvSpPr>
          <p:cNvPr id="71" name="Google Shape;71;p10"/>
          <p:cNvSpPr txBox="1"/>
          <p:nvPr>
            <p:ph idx="10" type="dt"/>
          </p:nvPr>
        </p:nvSpPr>
        <p:spPr>
          <a:xfrm>
            <a:off x="7821429" y="6238816"/>
            <a:ext cx="2753700" cy="32400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0"/>
          <p:cNvSpPr txBox="1"/>
          <p:nvPr>
            <p:ph idx="11" type="ftr"/>
          </p:nvPr>
        </p:nvSpPr>
        <p:spPr>
          <a:xfrm>
            <a:off x="1600200" y="6236208"/>
            <a:ext cx="5901300" cy="3201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0"/>
          <p:cNvSpPr/>
          <p:nvPr>
            <p:ph idx="12" type="sldNum"/>
          </p:nvPr>
        </p:nvSpPr>
        <p:spPr>
          <a:xfrm>
            <a:off x="10758922" y="6217920"/>
            <a:ext cx="365700" cy="365700"/>
          </a:xfrm>
          <a:prstGeom prst="ellipse">
            <a:avLst/>
          </a:prstGeom>
          <a:solidFill>
            <a:srgbClr val="1D1D1D">
              <a:alpha val="69800"/>
            </a:srgbClr>
          </a:solidFill>
          <a:ln>
            <a:noFill/>
          </a:ln>
        </p:spPr>
        <p:txBody>
          <a:bodyPr anchorCtr="0" anchor="ctr" bIns="45700" lIns="18275" spcFirstLastPara="1" rIns="18275" wrap="square" tIns="45700">
            <a:noAutofit/>
          </a:bodyPr>
          <a:lstStyle>
            <a:lvl1pPr indent="0" lvl="0" marL="0" algn="ctr">
              <a:spcBef>
                <a:spcPts val="0"/>
              </a:spcBef>
              <a:spcAft>
                <a:spcPts val="0"/>
              </a:spcAft>
              <a:buClr>
                <a:srgbClr val="FFFFFF"/>
              </a:buClr>
              <a:buSzPts val="1100"/>
              <a:buFont typeface="Gill Sans"/>
              <a:buNone/>
              <a:defRPr/>
            </a:lvl1pPr>
            <a:lvl2pPr indent="0" lvl="1" marL="0" algn="ctr">
              <a:spcBef>
                <a:spcPts val="0"/>
              </a:spcBef>
              <a:spcAft>
                <a:spcPts val="0"/>
              </a:spcAft>
              <a:buClr>
                <a:srgbClr val="FFFFFF"/>
              </a:buClr>
              <a:buSzPts val="1100"/>
              <a:buFont typeface="Gill Sans"/>
              <a:buNone/>
              <a:defRPr/>
            </a:lvl2pPr>
            <a:lvl3pPr indent="0" lvl="2" marL="0" algn="ctr">
              <a:spcBef>
                <a:spcPts val="0"/>
              </a:spcBef>
              <a:spcAft>
                <a:spcPts val="0"/>
              </a:spcAft>
              <a:buClr>
                <a:srgbClr val="FFFFFF"/>
              </a:buClr>
              <a:buSzPts val="1100"/>
              <a:buFont typeface="Gill Sans"/>
              <a:buNone/>
              <a:defRPr/>
            </a:lvl3pPr>
            <a:lvl4pPr indent="0" lvl="3" marL="0" algn="ctr">
              <a:spcBef>
                <a:spcPts val="0"/>
              </a:spcBef>
              <a:spcAft>
                <a:spcPts val="0"/>
              </a:spcAft>
              <a:buClr>
                <a:srgbClr val="FFFFFF"/>
              </a:buClr>
              <a:buSzPts val="1100"/>
              <a:buFont typeface="Gill Sans"/>
              <a:buNone/>
              <a:defRPr/>
            </a:lvl4pPr>
            <a:lvl5pPr indent="0" lvl="4" marL="0" algn="ctr">
              <a:spcBef>
                <a:spcPts val="0"/>
              </a:spcBef>
              <a:spcAft>
                <a:spcPts val="0"/>
              </a:spcAft>
              <a:buClr>
                <a:srgbClr val="FFFFFF"/>
              </a:buClr>
              <a:buSzPts val="1100"/>
              <a:buFont typeface="Gill Sans"/>
              <a:buNone/>
              <a:defRPr/>
            </a:lvl5pPr>
            <a:lvl6pPr indent="0" lvl="5" marL="0" algn="ctr">
              <a:spcBef>
                <a:spcPts val="0"/>
              </a:spcBef>
              <a:spcAft>
                <a:spcPts val="0"/>
              </a:spcAft>
              <a:buClr>
                <a:srgbClr val="FFFFFF"/>
              </a:buClr>
              <a:buSzPts val="1100"/>
              <a:buFont typeface="Gill Sans"/>
              <a:buNone/>
              <a:defRPr/>
            </a:lvl6pPr>
            <a:lvl7pPr indent="0" lvl="6" marL="0" algn="ctr">
              <a:spcBef>
                <a:spcPts val="0"/>
              </a:spcBef>
              <a:spcAft>
                <a:spcPts val="0"/>
              </a:spcAft>
              <a:buClr>
                <a:srgbClr val="FFFFFF"/>
              </a:buClr>
              <a:buSzPts val="1100"/>
              <a:buFont typeface="Gill Sans"/>
              <a:buNone/>
              <a:defRPr/>
            </a:lvl7pPr>
            <a:lvl8pPr indent="0" lvl="7" marL="0" algn="ctr">
              <a:spcBef>
                <a:spcPts val="0"/>
              </a:spcBef>
              <a:spcAft>
                <a:spcPts val="0"/>
              </a:spcAft>
              <a:buClr>
                <a:srgbClr val="FFFFFF"/>
              </a:buClr>
              <a:buSzPts val="1100"/>
              <a:buFont typeface="Gill Sans"/>
              <a:buNone/>
              <a:defRPr/>
            </a:lvl8pPr>
            <a:lvl9pPr indent="0" lvl="8" marL="0" algn="ctr">
              <a:spcBef>
                <a:spcPts val="0"/>
              </a:spcBef>
              <a:spcAft>
                <a:spcPts val="0"/>
              </a:spcAft>
              <a:buClr>
                <a:srgbClr val="FFFFFF"/>
              </a:buClr>
              <a:buSzPts val="1100"/>
              <a:buFont typeface="Gill Sans"/>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74" name="Shape 74"/>
        <p:cNvGrpSpPr/>
        <p:nvPr/>
      </p:nvGrpSpPr>
      <p:grpSpPr>
        <a:xfrm>
          <a:off x="0" y="0"/>
          <a:ext cx="0" cy="0"/>
          <a:chOff x="0" y="0"/>
          <a:chExt cx="0" cy="0"/>
        </a:xfrm>
      </p:grpSpPr>
      <p:sp>
        <p:nvSpPr>
          <p:cNvPr id="75" name="Google Shape;75;p11"/>
          <p:cNvSpPr txBox="1"/>
          <p:nvPr>
            <p:ph type="title"/>
          </p:nvPr>
        </p:nvSpPr>
        <p:spPr>
          <a:xfrm>
            <a:off x="2231136" y="964692"/>
            <a:ext cx="7729800" cy="1188600"/>
          </a:xfrm>
          <a:prstGeom prst="rect">
            <a:avLst/>
          </a:prstGeom>
          <a:solidFill>
            <a:schemeClr val="lt1"/>
          </a:solidFill>
          <a:ln cap="sq" cmpd="sng" w="31750">
            <a:solidFill>
              <a:srgbClr val="3F3F3F"/>
            </a:solidFill>
            <a:prstDash val="solid"/>
            <a:miter lim="800000"/>
            <a:headEnd len="sm" w="sm" type="none"/>
            <a:tailEnd len="sm" w="sm" type="none"/>
          </a:ln>
        </p:spPr>
        <p:txBody>
          <a:bodyPr anchorCtr="0" anchor="ctr" bIns="182875" lIns="182875" spcFirstLastPara="1" rIns="182875" wrap="square" tIns="182875">
            <a:normAutofit/>
          </a:bodyPr>
          <a:lstStyle>
            <a:lvl1pPr lvl="0" algn="ctr">
              <a:lnSpc>
                <a:spcPct val="90000"/>
              </a:lnSpc>
              <a:spcBef>
                <a:spcPts val="0"/>
              </a:spcBef>
              <a:spcAft>
                <a:spcPts val="0"/>
              </a:spcAft>
              <a:buClr>
                <a:srgbClr val="262626"/>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11"/>
          <p:cNvSpPr txBox="1"/>
          <p:nvPr>
            <p:ph idx="10" type="dt"/>
          </p:nvPr>
        </p:nvSpPr>
        <p:spPr>
          <a:xfrm>
            <a:off x="7821429" y="6238816"/>
            <a:ext cx="2753700" cy="32400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11"/>
          <p:cNvSpPr txBox="1"/>
          <p:nvPr>
            <p:ph idx="11" type="ftr"/>
          </p:nvPr>
        </p:nvSpPr>
        <p:spPr>
          <a:xfrm>
            <a:off x="1600200" y="6236208"/>
            <a:ext cx="5901300" cy="3201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1"/>
          <p:cNvSpPr/>
          <p:nvPr>
            <p:ph idx="12" type="sldNum"/>
          </p:nvPr>
        </p:nvSpPr>
        <p:spPr>
          <a:xfrm>
            <a:off x="10758922" y="6217920"/>
            <a:ext cx="365700" cy="365700"/>
          </a:xfrm>
          <a:prstGeom prst="ellipse">
            <a:avLst/>
          </a:prstGeom>
          <a:solidFill>
            <a:srgbClr val="1D1D1D">
              <a:alpha val="69800"/>
            </a:srgbClr>
          </a:solidFill>
          <a:ln>
            <a:noFill/>
          </a:ln>
        </p:spPr>
        <p:txBody>
          <a:bodyPr anchorCtr="0" anchor="ctr" bIns="45700" lIns="18275" spcFirstLastPara="1" rIns="18275" wrap="square" tIns="45700">
            <a:noAutofit/>
          </a:bodyPr>
          <a:lstStyle>
            <a:lvl1pPr indent="0" lvl="0" marL="0" algn="r">
              <a:spcBef>
                <a:spcPts val="0"/>
              </a:spcBef>
              <a:spcAft>
                <a:spcPts val="0"/>
              </a:spcAft>
              <a:buClr>
                <a:srgbClr val="FFFFFF"/>
              </a:buClr>
              <a:buSzPts val="1100"/>
              <a:buFont typeface="Gill Sans"/>
              <a:buNone/>
              <a:defRPr/>
            </a:lvl1pPr>
            <a:lvl2pPr indent="0" lvl="1" marL="0" algn="r">
              <a:spcBef>
                <a:spcPts val="0"/>
              </a:spcBef>
              <a:spcAft>
                <a:spcPts val="0"/>
              </a:spcAft>
              <a:buClr>
                <a:srgbClr val="FFFFFF"/>
              </a:buClr>
              <a:buSzPts val="1100"/>
              <a:buFont typeface="Gill Sans"/>
              <a:buNone/>
              <a:defRPr/>
            </a:lvl2pPr>
            <a:lvl3pPr indent="0" lvl="2" marL="0" algn="r">
              <a:spcBef>
                <a:spcPts val="0"/>
              </a:spcBef>
              <a:spcAft>
                <a:spcPts val="0"/>
              </a:spcAft>
              <a:buClr>
                <a:srgbClr val="FFFFFF"/>
              </a:buClr>
              <a:buSzPts val="1100"/>
              <a:buFont typeface="Gill Sans"/>
              <a:buNone/>
              <a:defRPr/>
            </a:lvl3pPr>
            <a:lvl4pPr indent="0" lvl="3" marL="0" algn="r">
              <a:spcBef>
                <a:spcPts val="0"/>
              </a:spcBef>
              <a:spcAft>
                <a:spcPts val="0"/>
              </a:spcAft>
              <a:buClr>
                <a:srgbClr val="FFFFFF"/>
              </a:buClr>
              <a:buSzPts val="1100"/>
              <a:buFont typeface="Gill Sans"/>
              <a:buNone/>
              <a:defRPr/>
            </a:lvl4pPr>
            <a:lvl5pPr indent="0" lvl="4" marL="0" algn="r">
              <a:spcBef>
                <a:spcPts val="0"/>
              </a:spcBef>
              <a:spcAft>
                <a:spcPts val="0"/>
              </a:spcAft>
              <a:buClr>
                <a:srgbClr val="FFFFFF"/>
              </a:buClr>
              <a:buSzPts val="1100"/>
              <a:buFont typeface="Gill Sans"/>
              <a:buNone/>
              <a:defRPr/>
            </a:lvl5pPr>
            <a:lvl6pPr indent="0" lvl="5" marL="0" algn="r">
              <a:spcBef>
                <a:spcPts val="0"/>
              </a:spcBef>
              <a:spcAft>
                <a:spcPts val="0"/>
              </a:spcAft>
              <a:buClr>
                <a:srgbClr val="FFFFFF"/>
              </a:buClr>
              <a:buSzPts val="1100"/>
              <a:buFont typeface="Gill Sans"/>
              <a:buNone/>
              <a:defRPr/>
            </a:lvl6pPr>
            <a:lvl7pPr indent="0" lvl="6" marL="0" algn="r">
              <a:spcBef>
                <a:spcPts val="0"/>
              </a:spcBef>
              <a:spcAft>
                <a:spcPts val="0"/>
              </a:spcAft>
              <a:buClr>
                <a:srgbClr val="FFFFFF"/>
              </a:buClr>
              <a:buSzPts val="1100"/>
              <a:buFont typeface="Gill Sans"/>
              <a:buNone/>
              <a:defRPr/>
            </a:lvl7pPr>
            <a:lvl8pPr indent="0" lvl="7" marL="0" algn="r">
              <a:spcBef>
                <a:spcPts val="0"/>
              </a:spcBef>
              <a:spcAft>
                <a:spcPts val="0"/>
              </a:spcAft>
              <a:buClr>
                <a:srgbClr val="FFFFFF"/>
              </a:buClr>
              <a:buSzPts val="1100"/>
              <a:buFont typeface="Gill Sans"/>
              <a:buNone/>
              <a:defRPr/>
            </a:lvl8pPr>
            <a:lvl9pPr indent="0" lvl="8" marL="0" algn="r">
              <a:spcBef>
                <a:spcPts val="0"/>
              </a:spcBef>
              <a:spcAft>
                <a:spcPts val="0"/>
              </a:spcAft>
              <a:buClr>
                <a:srgbClr val="FFFFFF"/>
              </a:buClr>
              <a:buSzPts val="1100"/>
              <a:buFont typeface="Gill Sans"/>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theme" Target="../theme/theme2.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slideLayout" Target="../slideLayouts/slideLayout5.xml"/><Relationship Id="rId3" Type="http://schemas.openxmlformats.org/officeDocument/2006/relationships/slideLayout" Target="../slideLayouts/slideLayout6.xml"/><Relationship Id="rId4" Type="http://schemas.openxmlformats.org/officeDocument/2006/relationships/slideLayout" Target="../slideLayouts/slideLayout7.xml"/><Relationship Id="rId11" Type="http://schemas.openxmlformats.org/officeDocument/2006/relationships/slideLayout" Target="../slideLayouts/slideLayout14.xml"/><Relationship Id="rId10" Type="http://schemas.openxmlformats.org/officeDocument/2006/relationships/slideLayout" Target="../slideLayouts/slideLayout13.xml"/><Relationship Id="rId12" Type="http://schemas.openxmlformats.org/officeDocument/2006/relationships/theme" Target="../theme/theme3.xml"/><Relationship Id="rId9" Type="http://schemas.openxmlformats.org/officeDocument/2006/relationships/slideLayout" Target="../slideLayouts/slideLayout12.xml"/><Relationship Id="rId5" Type="http://schemas.openxmlformats.org/officeDocument/2006/relationships/slideLayout" Target="../slideLayouts/slideLayout8.xml"/><Relationship Id="rId6" Type="http://schemas.openxmlformats.org/officeDocument/2006/relationships/slideLayout" Target="../slideLayouts/slideLayout9.xml"/><Relationship Id="rId7" Type="http://schemas.openxmlformats.org/officeDocument/2006/relationships/slideLayout" Target="../slideLayouts/slideLayout10.xml"/><Relationship Id="rId8"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CDCDCD"/>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2231136" y="964692"/>
            <a:ext cx="7729800" cy="1188600"/>
          </a:xfrm>
          <a:prstGeom prst="rect">
            <a:avLst/>
          </a:prstGeom>
          <a:solidFill>
            <a:schemeClr val="dk1"/>
          </a:solidFill>
          <a:ln cap="sq" cmpd="sng" w="31750">
            <a:solidFill>
              <a:srgbClr val="FEFEFE"/>
            </a:solidFill>
            <a:prstDash val="solid"/>
            <a:miter lim="800000"/>
            <a:headEnd len="sm" w="sm" type="none"/>
            <a:tailEnd len="sm" w="sm" type="none"/>
          </a:ln>
        </p:spPr>
        <p:txBody>
          <a:bodyPr anchorCtr="0" anchor="ctr" bIns="182875" lIns="182875" spcFirstLastPara="1" rIns="182875" wrap="square" tIns="182875">
            <a:normAutofit/>
          </a:bodyPr>
          <a:lstStyle>
            <a:lvl1pPr lvl="0" marR="0" algn="ctr">
              <a:lnSpc>
                <a:spcPct val="90000"/>
              </a:lnSpc>
              <a:spcBef>
                <a:spcPts val="0"/>
              </a:spcBef>
              <a:spcAft>
                <a:spcPts val="0"/>
              </a:spcAft>
              <a:buClr>
                <a:srgbClr val="FEFEFE"/>
              </a:buClr>
              <a:buSzPts val="2800"/>
              <a:buFont typeface="Gill Sans"/>
              <a:buNone/>
              <a:defRPr b="0" i="0" sz="2800" u="none" cap="none" strike="noStrike">
                <a:solidFill>
                  <a:srgbClr val="FEFEFE"/>
                </a:solidFill>
                <a:latin typeface="Gill Sans"/>
                <a:ea typeface="Gill Sans"/>
                <a:cs typeface="Gill Sans"/>
                <a:sym typeface="Gill Sans"/>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
          <p:cNvSpPr txBox="1"/>
          <p:nvPr>
            <p:ph idx="1" type="body"/>
          </p:nvPr>
        </p:nvSpPr>
        <p:spPr>
          <a:xfrm>
            <a:off x="2231136" y="2638044"/>
            <a:ext cx="7729800" cy="3102000"/>
          </a:xfrm>
          <a:prstGeom prst="rect">
            <a:avLst/>
          </a:prstGeom>
          <a:noFill/>
          <a:ln>
            <a:noFill/>
          </a:ln>
        </p:spPr>
        <p:txBody>
          <a:bodyPr anchorCtr="0" anchor="t" bIns="45700" lIns="91425" spcFirstLastPara="1" rIns="91425" wrap="square" tIns="45700">
            <a:normAutofit/>
          </a:bodyPr>
          <a:lstStyle>
            <a:lvl1pPr indent="-342900" lvl="0" marL="457200" marR="0" algn="l">
              <a:lnSpc>
                <a:spcPct val="100000"/>
              </a:lnSpc>
              <a:spcBef>
                <a:spcPts val="1000"/>
              </a:spcBef>
              <a:spcAft>
                <a:spcPts val="0"/>
              </a:spcAft>
              <a:buClr>
                <a:schemeClr val="accent2"/>
              </a:buClr>
              <a:buSzPts val="1800"/>
              <a:buFont typeface="Arial"/>
              <a:buChar char="•"/>
              <a:defRPr b="0" i="0" sz="1800" u="none" cap="none" strike="noStrike">
                <a:solidFill>
                  <a:srgbClr val="FEFEFE"/>
                </a:solidFill>
                <a:latin typeface="Gill Sans"/>
                <a:ea typeface="Gill Sans"/>
                <a:cs typeface="Gill Sans"/>
                <a:sym typeface="Gill Sans"/>
              </a:defRPr>
            </a:lvl1pPr>
            <a:lvl2pPr indent="-330200" lvl="1" marL="914400" marR="0" algn="l">
              <a:lnSpc>
                <a:spcPct val="100000"/>
              </a:lnSpc>
              <a:spcBef>
                <a:spcPts val="1000"/>
              </a:spcBef>
              <a:spcAft>
                <a:spcPts val="0"/>
              </a:spcAft>
              <a:buClr>
                <a:schemeClr val="accent2"/>
              </a:buClr>
              <a:buSzPts val="1600"/>
              <a:buFont typeface="Arial"/>
              <a:buChar char="•"/>
              <a:defRPr b="0" i="0" sz="1600" u="none" cap="none" strike="noStrike">
                <a:solidFill>
                  <a:srgbClr val="FEFEFE"/>
                </a:solidFill>
                <a:latin typeface="Gill Sans"/>
                <a:ea typeface="Gill Sans"/>
                <a:cs typeface="Gill Sans"/>
                <a:sym typeface="Gill Sans"/>
              </a:defRPr>
            </a:lvl2pPr>
            <a:lvl3pPr indent="-330200" lvl="2" marL="1371600" marR="0" algn="l">
              <a:lnSpc>
                <a:spcPct val="100000"/>
              </a:lnSpc>
              <a:spcBef>
                <a:spcPts val="1000"/>
              </a:spcBef>
              <a:spcAft>
                <a:spcPts val="0"/>
              </a:spcAft>
              <a:buClr>
                <a:schemeClr val="accent2"/>
              </a:buClr>
              <a:buSzPts val="1600"/>
              <a:buFont typeface="Arial"/>
              <a:buChar char="•"/>
              <a:defRPr b="0" i="0" sz="1600" u="none" cap="none" strike="noStrike">
                <a:solidFill>
                  <a:srgbClr val="FEFEFE"/>
                </a:solidFill>
                <a:latin typeface="Gill Sans"/>
                <a:ea typeface="Gill Sans"/>
                <a:cs typeface="Gill Sans"/>
                <a:sym typeface="Gill Sans"/>
              </a:defRPr>
            </a:lvl3pPr>
            <a:lvl4pPr indent="-330200" lvl="3" marL="1828800" marR="0" algn="l">
              <a:lnSpc>
                <a:spcPct val="100000"/>
              </a:lnSpc>
              <a:spcBef>
                <a:spcPts val="1000"/>
              </a:spcBef>
              <a:spcAft>
                <a:spcPts val="0"/>
              </a:spcAft>
              <a:buClr>
                <a:schemeClr val="accent2"/>
              </a:buClr>
              <a:buSzPts val="1600"/>
              <a:buFont typeface="Arial"/>
              <a:buChar char="•"/>
              <a:defRPr b="0" i="0" sz="1600" u="none" cap="none" strike="noStrike">
                <a:solidFill>
                  <a:srgbClr val="FEFEFE"/>
                </a:solidFill>
                <a:latin typeface="Gill Sans"/>
                <a:ea typeface="Gill Sans"/>
                <a:cs typeface="Gill Sans"/>
                <a:sym typeface="Gill Sans"/>
              </a:defRPr>
            </a:lvl4pPr>
            <a:lvl5pPr indent="-330200" lvl="4" marL="2286000" marR="0" algn="l">
              <a:lnSpc>
                <a:spcPct val="100000"/>
              </a:lnSpc>
              <a:spcBef>
                <a:spcPts val="1000"/>
              </a:spcBef>
              <a:spcAft>
                <a:spcPts val="0"/>
              </a:spcAft>
              <a:buClr>
                <a:schemeClr val="accent2"/>
              </a:buClr>
              <a:buSzPts val="1600"/>
              <a:buFont typeface="Arial"/>
              <a:buChar char="•"/>
              <a:defRPr b="0" i="0" sz="1600" u="none" cap="none" strike="noStrike">
                <a:solidFill>
                  <a:srgbClr val="FEFEFE"/>
                </a:solidFill>
                <a:latin typeface="Gill Sans"/>
                <a:ea typeface="Gill Sans"/>
                <a:cs typeface="Gill Sans"/>
                <a:sym typeface="Gill Sans"/>
              </a:defRPr>
            </a:lvl5pPr>
            <a:lvl6pPr indent="-330200" lvl="5" marL="2743200" marR="0" algn="l">
              <a:lnSpc>
                <a:spcPct val="100000"/>
              </a:lnSpc>
              <a:spcBef>
                <a:spcPts val="1000"/>
              </a:spcBef>
              <a:spcAft>
                <a:spcPts val="0"/>
              </a:spcAft>
              <a:buClr>
                <a:schemeClr val="accent2"/>
              </a:buClr>
              <a:buSzPts val="1600"/>
              <a:buFont typeface="Arial"/>
              <a:buChar char="•"/>
              <a:defRPr b="0" i="0" sz="1600" u="none" cap="none" strike="noStrike">
                <a:solidFill>
                  <a:schemeClr val="lt1"/>
                </a:solidFill>
                <a:latin typeface="Gill Sans"/>
                <a:ea typeface="Gill Sans"/>
                <a:cs typeface="Gill Sans"/>
                <a:sym typeface="Gill Sans"/>
              </a:defRPr>
            </a:lvl6pPr>
            <a:lvl7pPr indent="-330200" lvl="6" marL="3200400" marR="0" algn="l">
              <a:lnSpc>
                <a:spcPct val="100000"/>
              </a:lnSpc>
              <a:spcBef>
                <a:spcPts val="1000"/>
              </a:spcBef>
              <a:spcAft>
                <a:spcPts val="0"/>
              </a:spcAft>
              <a:buClr>
                <a:schemeClr val="accent2"/>
              </a:buClr>
              <a:buSzPts val="1600"/>
              <a:buFont typeface="Arial"/>
              <a:buChar char="•"/>
              <a:defRPr b="0" i="0" sz="1600" u="none" cap="none" strike="noStrike">
                <a:solidFill>
                  <a:schemeClr val="lt1"/>
                </a:solidFill>
                <a:latin typeface="Gill Sans"/>
                <a:ea typeface="Gill Sans"/>
                <a:cs typeface="Gill Sans"/>
                <a:sym typeface="Gill Sans"/>
              </a:defRPr>
            </a:lvl7pPr>
            <a:lvl8pPr indent="-330200" lvl="7" marL="3657600" marR="0" algn="l">
              <a:lnSpc>
                <a:spcPct val="100000"/>
              </a:lnSpc>
              <a:spcBef>
                <a:spcPts val="1000"/>
              </a:spcBef>
              <a:spcAft>
                <a:spcPts val="0"/>
              </a:spcAft>
              <a:buClr>
                <a:schemeClr val="accent2"/>
              </a:buClr>
              <a:buSzPts val="1600"/>
              <a:buFont typeface="Arial"/>
              <a:buChar char="•"/>
              <a:defRPr b="0" i="0" sz="1600" u="none" cap="none" strike="noStrike">
                <a:solidFill>
                  <a:schemeClr val="lt1"/>
                </a:solidFill>
                <a:latin typeface="Gill Sans"/>
                <a:ea typeface="Gill Sans"/>
                <a:cs typeface="Gill Sans"/>
                <a:sym typeface="Gill Sans"/>
              </a:defRPr>
            </a:lvl8pPr>
            <a:lvl9pPr indent="-330200" lvl="8" marL="4114800" marR="0" algn="l">
              <a:lnSpc>
                <a:spcPct val="100000"/>
              </a:lnSpc>
              <a:spcBef>
                <a:spcPts val="1000"/>
              </a:spcBef>
              <a:spcAft>
                <a:spcPts val="0"/>
              </a:spcAft>
              <a:buClr>
                <a:schemeClr val="accent2"/>
              </a:buClr>
              <a:buSzPts val="1600"/>
              <a:buFont typeface="Arial"/>
              <a:buChar char="•"/>
              <a:defRPr b="0" i="0" sz="1600" u="none" cap="none" strike="noStrike">
                <a:solidFill>
                  <a:schemeClr val="lt1"/>
                </a:solidFill>
                <a:latin typeface="Gill Sans"/>
                <a:ea typeface="Gill Sans"/>
                <a:cs typeface="Gill Sans"/>
                <a:sym typeface="Gill Sans"/>
              </a:defRPr>
            </a:lvl9pPr>
          </a:lstStyle>
          <a:p/>
        </p:txBody>
      </p:sp>
      <p:sp>
        <p:nvSpPr>
          <p:cNvPr id="12" name="Google Shape;12;p1"/>
          <p:cNvSpPr txBox="1"/>
          <p:nvPr>
            <p:ph idx="10" type="dt"/>
          </p:nvPr>
        </p:nvSpPr>
        <p:spPr>
          <a:xfrm>
            <a:off x="7821429" y="6238816"/>
            <a:ext cx="2753700" cy="324000"/>
          </a:xfrm>
          <a:prstGeom prst="rect">
            <a:avLst/>
          </a:prstGeom>
          <a:noFill/>
          <a:ln>
            <a:noFill/>
          </a:ln>
        </p:spPr>
        <p:txBody>
          <a:bodyPr anchorCtr="0" anchor="ctr" bIns="45700" lIns="91425" spcFirstLastPara="1" rIns="91425" wrap="square" tIns="45700">
            <a:noAutofit/>
          </a:bodyPr>
          <a:lstStyle>
            <a:lvl1pPr lvl="0" marR="0" algn="r">
              <a:spcBef>
                <a:spcPts val="0"/>
              </a:spcBef>
              <a:spcAft>
                <a:spcPts val="0"/>
              </a:spcAft>
              <a:buSzPts val="1400"/>
              <a:buNone/>
              <a:defRPr b="0" i="0" sz="1050" u="none" cap="none" strike="noStrike">
                <a:solidFill>
                  <a:schemeClr val="lt1"/>
                </a:solidFill>
                <a:latin typeface="Gill Sans"/>
                <a:ea typeface="Gill Sans"/>
                <a:cs typeface="Gill Sans"/>
                <a:sym typeface="Gill Sans"/>
              </a:defRPr>
            </a:lvl1pPr>
            <a:lvl2pPr lvl="1" marR="0" algn="l">
              <a:spcBef>
                <a:spcPts val="0"/>
              </a:spcBef>
              <a:spcAft>
                <a:spcPts val="0"/>
              </a:spcAft>
              <a:buSzPts val="1400"/>
              <a:buNone/>
              <a:defRPr b="0" i="0" sz="1800" u="none" cap="none" strike="noStrike">
                <a:solidFill>
                  <a:schemeClr val="lt1"/>
                </a:solidFill>
                <a:latin typeface="Gill Sans"/>
                <a:ea typeface="Gill Sans"/>
                <a:cs typeface="Gill Sans"/>
                <a:sym typeface="Gill Sans"/>
              </a:defRPr>
            </a:lvl2pPr>
            <a:lvl3pPr lvl="2" marR="0" algn="l">
              <a:spcBef>
                <a:spcPts val="0"/>
              </a:spcBef>
              <a:spcAft>
                <a:spcPts val="0"/>
              </a:spcAft>
              <a:buSzPts val="1400"/>
              <a:buNone/>
              <a:defRPr b="0" i="0" sz="1800" u="none" cap="none" strike="noStrike">
                <a:solidFill>
                  <a:schemeClr val="lt1"/>
                </a:solidFill>
                <a:latin typeface="Gill Sans"/>
                <a:ea typeface="Gill Sans"/>
                <a:cs typeface="Gill Sans"/>
                <a:sym typeface="Gill Sans"/>
              </a:defRPr>
            </a:lvl3pPr>
            <a:lvl4pPr lvl="3" marR="0" algn="l">
              <a:spcBef>
                <a:spcPts val="0"/>
              </a:spcBef>
              <a:spcAft>
                <a:spcPts val="0"/>
              </a:spcAft>
              <a:buSzPts val="1400"/>
              <a:buNone/>
              <a:defRPr b="0" i="0" sz="1800" u="none" cap="none" strike="noStrike">
                <a:solidFill>
                  <a:schemeClr val="lt1"/>
                </a:solidFill>
                <a:latin typeface="Gill Sans"/>
                <a:ea typeface="Gill Sans"/>
                <a:cs typeface="Gill Sans"/>
                <a:sym typeface="Gill Sans"/>
              </a:defRPr>
            </a:lvl4pPr>
            <a:lvl5pPr lvl="4" marR="0" algn="l">
              <a:spcBef>
                <a:spcPts val="0"/>
              </a:spcBef>
              <a:spcAft>
                <a:spcPts val="0"/>
              </a:spcAft>
              <a:buSzPts val="1400"/>
              <a:buNone/>
              <a:defRPr b="0" i="0" sz="1800" u="none" cap="none" strike="noStrike">
                <a:solidFill>
                  <a:schemeClr val="lt1"/>
                </a:solidFill>
                <a:latin typeface="Gill Sans"/>
                <a:ea typeface="Gill Sans"/>
                <a:cs typeface="Gill Sans"/>
                <a:sym typeface="Gill Sans"/>
              </a:defRPr>
            </a:lvl5pPr>
            <a:lvl6pPr lvl="5" marR="0" algn="l">
              <a:spcBef>
                <a:spcPts val="0"/>
              </a:spcBef>
              <a:spcAft>
                <a:spcPts val="0"/>
              </a:spcAft>
              <a:buSzPts val="1400"/>
              <a:buNone/>
              <a:defRPr b="0" i="0" sz="1800" u="none" cap="none" strike="noStrike">
                <a:solidFill>
                  <a:schemeClr val="lt1"/>
                </a:solidFill>
                <a:latin typeface="Gill Sans"/>
                <a:ea typeface="Gill Sans"/>
                <a:cs typeface="Gill Sans"/>
                <a:sym typeface="Gill Sans"/>
              </a:defRPr>
            </a:lvl6pPr>
            <a:lvl7pPr lvl="6" marR="0" algn="l">
              <a:spcBef>
                <a:spcPts val="0"/>
              </a:spcBef>
              <a:spcAft>
                <a:spcPts val="0"/>
              </a:spcAft>
              <a:buSzPts val="1400"/>
              <a:buNone/>
              <a:defRPr b="0" i="0" sz="1800" u="none" cap="none" strike="noStrike">
                <a:solidFill>
                  <a:schemeClr val="lt1"/>
                </a:solidFill>
                <a:latin typeface="Gill Sans"/>
                <a:ea typeface="Gill Sans"/>
                <a:cs typeface="Gill Sans"/>
                <a:sym typeface="Gill Sans"/>
              </a:defRPr>
            </a:lvl7pPr>
            <a:lvl8pPr lvl="7" marR="0" algn="l">
              <a:spcBef>
                <a:spcPts val="0"/>
              </a:spcBef>
              <a:spcAft>
                <a:spcPts val="0"/>
              </a:spcAft>
              <a:buSzPts val="1400"/>
              <a:buNone/>
              <a:defRPr b="0" i="0" sz="1800" u="none" cap="none" strike="noStrike">
                <a:solidFill>
                  <a:schemeClr val="lt1"/>
                </a:solidFill>
                <a:latin typeface="Gill Sans"/>
                <a:ea typeface="Gill Sans"/>
                <a:cs typeface="Gill Sans"/>
                <a:sym typeface="Gill Sans"/>
              </a:defRPr>
            </a:lvl8pPr>
            <a:lvl9pPr lvl="8" marR="0" algn="l">
              <a:spcBef>
                <a:spcPts val="0"/>
              </a:spcBef>
              <a:spcAft>
                <a:spcPts val="0"/>
              </a:spcAft>
              <a:buSzPts val="1400"/>
              <a:buNone/>
              <a:defRPr b="0" i="0" sz="1800" u="none" cap="none" strike="noStrike">
                <a:solidFill>
                  <a:schemeClr val="lt1"/>
                </a:solidFill>
                <a:latin typeface="Gill Sans"/>
                <a:ea typeface="Gill Sans"/>
                <a:cs typeface="Gill Sans"/>
                <a:sym typeface="Gill Sans"/>
              </a:defRPr>
            </a:lvl9pPr>
          </a:lstStyle>
          <a:p/>
        </p:txBody>
      </p:sp>
      <p:sp>
        <p:nvSpPr>
          <p:cNvPr id="13" name="Google Shape;13;p1"/>
          <p:cNvSpPr txBox="1"/>
          <p:nvPr>
            <p:ph idx="11" type="ftr"/>
          </p:nvPr>
        </p:nvSpPr>
        <p:spPr>
          <a:xfrm>
            <a:off x="1600200" y="6236208"/>
            <a:ext cx="5901300" cy="320100"/>
          </a:xfrm>
          <a:prstGeom prst="rect">
            <a:avLst/>
          </a:prstGeom>
          <a:noFill/>
          <a:ln>
            <a:noFill/>
          </a:ln>
        </p:spPr>
        <p:txBody>
          <a:bodyPr anchorCtr="0" anchor="ctr" bIns="45700" lIns="91425" spcFirstLastPara="1" rIns="91425" wrap="square" tIns="45700">
            <a:noAutofit/>
          </a:bodyPr>
          <a:lstStyle>
            <a:lvl1pPr lvl="0" marR="0" algn="l">
              <a:spcBef>
                <a:spcPts val="0"/>
              </a:spcBef>
              <a:spcAft>
                <a:spcPts val="0"/>
              </a:spcAft>
              <a:buSzPts val="1400"/>
              <a:buNone/>
              <a:defRPr b="0" i="0" sz="1050" u="none" cap="none" strike="noStrike">
                <a:solidFill>
                  <a:schemeClr val="lt1"/>
                </a:solidFill>
                <a:latin typeface="Gill Sans"/>
                <a:ea typeface="Gill Sans"/>
                <a:cs typeface="Gill Sans"/>
                <a:sym typeface="Gill Sans"/>
              </a:defRPr>
            </a:lvl1pPr>
            <a:lvl2pPr lvl="1" marR="0" algn="l">
              <a:spcBef>
                <a:spcPts val="0"/>
              </a:spcBef>
              <a:spcAft>
                <a:spcPts val="0"/>
              </a:spcAft>
              <a:buSzPts val="1400"/>
              <a:buNone/>
              <a:defRPr b="0" i="0" sz="1800" u="none" cap="none" strike="noStrike">
                <a:solidFill>
                  <a:schemeClr val="lt1"/>
                </a:solidFill>
                <a:latin typeface="Gill Sans"/>
                <a:ea typeface="Gill Sans"/>
                <a:cs typeface="Gill Sans"/>
                <a:sym typeface="Gill Sans"/>
              </a:defRPr>
            </a:lvl2pPr>
            <a:lvl3pPr lvl="2" marR="0" algn="l">
              <a:spcBef>
                <a:spcPts val="0"/>
              </a:spcBef>
              <a:spcAft>
                <a:spcPts val="0"/>
              </a:spcAft>
              <a:buSzPts val="1400"/>
              <a:buNone/>
              <a:defRPr b="0" i="0" sz="1800" u="none" cap="none" strike="noStrike">
                <a:solidFill>
                  <a:schemeClr val="lt1"/>
                </a:solidFill>
                <a:latin typeface="Gill Sans"/>
                <a:ea typeface="Gill Sans"/>
                <a:cs typeface="Gill Sans"/>
                <a:sym typeface="Gill Sans"/>
              </a:defRPr>
            </a:lvl3pPr>
            <a:lvl4pPr lvl="3" marR="0" algn="l">
              <a:spcBef>
                <a:spcPts val="0"/>
              </a:spcBef>
              <a:spcAft>
                <a:spcPts val="0"/>
              </a:spcAft>
              <a:buSzPts val="1400"/>
              <a:buNone/>
              <a:defRPr b="0" i="0" sz="1800" u="none" cap="none" strike="noStrike">
                <a:solidFill>
                  <a:schemeClr val="lt1"/>
                </a:solidFill>
                <a:latin typeface="Gill Sans"/>
                <a:ea typeface="Gill Sans"/>
                <a:cs typeface="Gill Sans"/>
                <a:sym typeface="Gill Sans"/>
              </a:defRPr>
            </a:lvl4pPr>
            <a:lvl5pPr lvl="4" marR="0" algn="l">
              <a:spcBef>
                <a:spcPts val="0"/>
              </a:spcBef>
              <a:spcAft>
                <a:spcPts val="0"/>
              </a:spcAft>
              <a:buSzPts val="1400"/>
              <a:buNone/>
              <a:defRPr b="0" i="0" sz="1800" u="none" cap="none" strike="noStrike">
                <a:solidFill>
                  <a:schemeClr val="lt1"/>
                </a:solidFill>
                <a:latin typeface="Gill Sans"/>
                <a:ea typeface="Gill Sans"/>
                <a:cs typeface="Gill Sans"/>
                <a:sym typeface="Gill Sans"/>
              </a:defRPr>
            </a:lvl5pPr>
            <a:lvl6pPr lvl="5" marR="0" algn="l">
              <a:spcBef>
                <a:spcPts val="0"/>
              </a:spcBef>
              <a:spcAft>
                <a:spcPts val="0"/>
              </a:spcAft>
              <a:buSzPts val="1400"/>
              <a:buNone/>
              <a:defRPr b="0" i="0" sz="1800" u="none" cap="none" strike="noStrike">
                <a:solidFill>
                  <a:schemeClr val="lt1"/>
                </a:solidFill>
                <a:latin typeface="Gill Sans"/>
                <a:ea typeface="Gill Sans"/>
                <a:cs typeface="Gill Sans"/>
                <a:sym typeface="Gill Sans"/>
              </a:defRPr>
            </a:lvl6pPr>
            <a:lvl7pPr lvl="6" marR="0" algn="l">
              <a:spcBef>
                <a:spcPts val="0"/>
              </a:spcBef>
              <a:spcAft>
                <a:spcPts val="0"/>
              </a:spcAft>
              <a:buSzPts val="1400"/>
              <a:buNone/>
              <a:defRPr b="0" i="0" sz="1800" u="none" cap="none" strike="noStrike">
                <a:solidFill>
                  <a:schemeClr val="lt1"/>
                </a:solidFill>
                <a:latin typeface="Gill Sans"/>
                <a:ea typeface="Gill Sans"/>
                <a:cs typeface="Gill Sans"/>
                <a:sym typeface="Gill Sans"/>
              </a:defRPr>
            </a:lvl7pPr>
            <a:lvl8pPr lvl="7" marR="0" algn="l">
              <a:spcBef>
                <a:spcPts val="0"/>
              </a:spcBef>
              <a:spcAft>
                <a:spcPts val="0"/>
              </a:spcAft>
              <a:buSzPts val="1400"/>
              <a:buNone/>
              <a:defRPr b="0" i="0" sz="1800" u="none" cap="none" strike="noStrike">
                <a:solidFill>
                  <a:schemeClr val="lt1"/>
                </a:solidFill>
                <a:latin typeface="Gill Sans"/>
                <a:ea typeface="Gill Sans"/>
                <a:cs typeface="Gill Sans"/>
                <a:sym typeface="Gill Sans"/>
              </a:defRPr>
            </a:lvl8pPr>
            <a:lvl9pPr lvl="8" marR="0" algn="l">
              <a:spcBef>
                <a:spcPts val="0"/>
              </a:spcBef>
              <a:spcAft>
                <a:spcPts val="0"/>
              </a:spcAft>
              <a:buSzPts val="1400"/>
              <a:buNone/>
              <a:defRPr b="0" i="0" sz="1800" u="none" cap="none" strike="noStrike">
                <a:solidFill>
                  <a:schemeClr val="lt1"/>
                </a:solidFill>
                <a:latin typeface="Gill Sans"/>
                <a:ea typeface="Gill Sans"/>
                <a:cs typeface="Gill Sans"/>
                <a:sym typeface="Gill Sans"/>
              </a:defRPr>
            </a:lvl9pPr>
          </a:lstStyle>
          <a:p/>
        </p:txBody>
      </p:sp>
      <p:sp>
        <p:nvSpPr>
          <p:cNvPr id="14" name="Google Shape;14;p1"/>
          <p:cNvSpPr/>
          <p:nvPr>
            <p:ph idx="12" type="sldNum"/>
          </p:nvPr>
        </p:nvSpPr>
        <p:spPr>
          <a:xfrm>
            <a:off x="10758922" y="6217920"/>
            <a:ext cx="365700" cy="365700"/>
          </a:xfrm>
          <a:prstGeom prst="ellipse">
            <a:avLst/>
          </a:prstGeom>
          <a:solidFill>
            <a:srgbClr val="1D1D1D">
              <a:alpha val="69800"/>
            </a:srgbClr>
          </a:solidFill>
          <a:ln>
            <a:noFill/>
          </a:ln>
        </p:spPr>
        <p:txBody>
          <a:bodyPr anchorCtr="0" anchor="ctr" bIns="45700" lIns="18275" spcFirstLastPara="1" rIns="18275" wrap="square" tIns="45700">
            <a:noAutofit/>
          </a:bodyPr>
          <a:lstStyle>
            <a:lvl1pPr indent="0" lvl="0" marL="0" marR="0" algn="r">
              <a:spcBef>
                <a:spcPts val="0"/>
              </a:spcBef>
              <a:spcAft>
                <a:spcPts val="0"/>
              </a:spcAft>
              <a:buClr>
                <a:srgbClr val="FFFFFF"/>
              </a:buClr>
              <a:buSzPts val="1100"/>
              <a:buFont typeface="Gill Sans"/>
              <a:buNone/>
              <a:defRPr b="0" i="0" sz="1100" u="none" cap="none" strike="noStrike">
                <a:solidFill>
                  <a:srgbClr val="FFFFFF"/>
                </a:solidFill>
                <a:latin typeface="Gill Sans"/>
                <a:ea typeface="Gill Sans"/>
                <a:cs typeface="Gill Sans"/>
                <a:sym typeface="Gill Sans"/>
              </a:defRPr>
            </a:lvl1pPr>
            <a:lvl2pPr indent="0" lvl="1" marL="0" marR="0" algn="r">
              <a:spcBef>
                <a:spcPts val="0"/>
              </a:spcBef>
              <a:spcAft>
                <a:spcPts val="0"/>
              </a:spcAft>
              <a:buClr>
                <a:srgbClr val="FFFFFF"/>
              </a:buClr>
              <a:buSzPts val="1100"/>
              <a:buFont typeface="Gill Sans"/>
              <a:buNone/>
              <a:defRPr b="0" i="0" sz="1100" u="none" cap="none" strike="noStrike">
                <a:solidFill>
                  <a:srgbClr val="FFFFFF"/>
                </a:solidFill>
                <a:latin typeface="Gill Sans"/>
                <a:ea typeface="Gill Sans"/>
                <a:cs typeface="Gill Sans"/>
                <a:sym typeface="Gill Sans"/>
              </a:defRPr>
            </a:lvl2pPr>
            <a:lvl3pPr indent="0" lvl="2" marL="0" marR="0" algn="r">
              <a:spcBef>
                <a:spcPts val="0"/>
              </a:spcBef>
              <a:spcAft>
                <a:spcPts val="0"/>
              </a:spcAft>
              <a:buClr>
                <a:srgbClr val="FFFFFF"/>
              </a:buClr>
              <a:buSzPts val="1100"/>
              <a:buFont typeface="Gill Sans"/>
              <a:buNone/>
              <a:defRPr b="0" i="0" sz="1100" u="none" cap="none" strike="noStrike">
                <a:solidFill>
                  <a:srgbClr val="FFFFFF"/>
                </a:solidFill>
                <a:latin typeface="Gill Sans"/>
                <a:ea typeface="Gill Sans"/>
                <a:cs typeface="Gill Sans"/>
                <a:sym typeface="Gill Sans"/>
              </a:defRPr>
            </a:lvl3pPr>
            <a:lvl4pPr indent="0" lvl="3" marL="0" marR="0" algn="r">
              <a:spcBef>
                <a:spcPts val="0"/>
              </a:spcBef>
              <a:spcAft>
                <a:spcPts val="0"/>
              </a:spcAft>
              <a:buClr>
                <a:srgbClr val="FFFFFF"/>
              </a:buClr>
              <a:buSzPts val="1100"/>
              <a:buFont typeface="Gill Sans"/>
              <a:buNone/>
              <a:defRPr b="0" i="0" sz="1100" u="none" cap="none" strike="noStrike">
                <a:solidFill>
                  <a:srgbClr val="FFFFFF"/>
                </a:solidFill>
                <a:latin typeface="Gill Sans"/>
                <a:ea typeface="Gill Sans"/>
                <a:cs typeface="Gill Sans"/>
                <a:sym typeface="Gill Sans"/>
              </a:defRPr>
            </a:lvl4pPr>
            <a:lvl5pPr indent="0" lvl="4" marL="0" marR="0" algn="r">
              <a:spcBef>
                <a:spcPts val="0"/>
              </a:spcBef>
              <a:spcAft>
                <a:spcPts val="0"/>
              </a:spcAft>
              <a:buClr>
                <a:srgbClr val="FFFFFF"/>
              </a:buClr>
              <a:buSzPts val="1100"/>
              <a:buFont typeface="Gill Sans"/>
              <a:buNone/>
              <a:defRPr b="0" i="0" sz="1100" u="none" cap="none" strike="noStrike">
                <a:solidFill>
                  <a:srgbClr val="FFFFFF"/>
                </a:solidFill>
                <a:latin typeface="Gill Sans"/>
                <a:ea typeface="Gill Sans"/>
                <a:cs typeface="Gill Sans"/>
                <a:sym typeface="Gill Sans"/>
              </a:defRPr>
            </a:lvl5pPr>
            <a:lvl6pPr indent="0" lvl="5" marL="0" marR="0" algn="r">
              <a:spcBef>
                <a:spcPts val="0"/>
              </a:spcBef>
              <a:spcAft>
                <a:spcPts val="0"/>
              </a:spcAft>
              <a:buClr>
                <a:srgbClr val="FFFFFF"/>
              </a:buClr>
              <a:buSzPts val="1100"/>
              <a:buFont typeface="Gill Sans"/>
              <a:buNone/>
              <a:defRPr b="0" i="0" sz="1100" u="none" cap="none" strike="noStrike">
                <a:solidFill>
                  <a:srgbClr val="FFFFFF"/>
                </a:solidFill>
                <a:latin typeface="Gill Sans"/>
                <a:ea typeface="Gill Sans"/>
                <a:cs typeface="Gill Sans"/>
                <a:sym typeface="Gill Sans"/>
              </a:defRPr>
            </a:lvl6pPr>
            <a:lvl7pPr indent="0" lvl="6" marL="0" marR="0" algn="r">
              <a:spcBef>
                <a:spcPts val="0"/>
              </a:spcBef>
              <a:spcAft>
                <a:spcPts val="0"/>
              </a:spcAft>
              <a:buClr>
                <a:srgbClr val="FFFFFF"/>
              </a:buClr>
              <a:buSzPts val="1100"/>
              <a:buFont typeface="Gill Sans"/>
              <a:buNone/>
              <a:defRPr b="0" i="0" sz="1100" u="none" cap="none" strike="noStrike">
                <a:solidFill>
                  <a:srgbClr val="FFFFFF"/>
                </a:solidFill>
                <a:latin typeface="Gill Sans"/>
                <a:ea typeface="Gill Sans"/>
                <a:cs typeface="Gill Sans"/>
                <a:sym typeface="Gill Sans"/>
              </a:defRPr>
            </a:lvl7pPr>
            <a:lvl8pPr indent="0" lvl="7" marL="0" marR="0" algn="r">
              <a:spcBef>
                <a:spcPts val="0"/>
              </a:spcBef>
              <a:spcAft>
                <a:spcPts val="0"/>
              </a:spcAft>
              <a:buClr>
                <a:srgbClr val="FFFFFF"/>
              </a:buClr>
              <a:buSzPts val="1100"/>
              <a:buFont typeface="Gill Sans"/>
              <a:buNone/>
              <a:defRPr b="0" i="0" sz="1100" u="none" cap="none" strike="noStrike">
                <a:solidFill>
                  <a:srgbClr val="FFFFFF"/>
                </a:solidFill>
                <a:latin typeface="Gill Sans"/>
                <a:ea typeface="Gill Sans"/>
                <a:cs typeface="Gill Sans"/>
                <a:sym typeface="Gill Sans"/>
              </a:defRPr>
            </a:lvl8pPr>
            <a:lvl9pPr indent="0" lvl="8" marL="0" marR="0" algn="r">
              <a:spcBef>
                <a:spcPts val="0"/>
              </a:spcBef>
              <a:spcAft>
                <a:spcPts val="0"/>
              </a:spcAft>
              <a:buClr>
                <a:srgbClr val="FFFFFF"/>
              </a:buClr>
              <a:buSzPts val="1100"/>
              <a:buFont typeface="Gill Sans"/>
              <a:buNone/>
              <a:defRPr b="0" i="0" sz="1100" u="none" cap="none" strike="noStrike">
                <a:solidFill>
                  <a:srgbClr val="FFFFFF"/>
                </a:solidFill>
                <a:latin typeface="Gill Sans"/>
                <a:ea typeface="Gill Sans"/>
                <a:cs typeface="Gill Sans"/>
                <a:sym typeface="Gill Sans"/>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CDCDCD"/>
        </a:solidFill>
      </p:bgPr>
    </p:bg>
    <p:spTree>
      <p:nvGrpSpPr>
        <p:cNvPr id="34" name="Shape 34"/>
        <p:cNvGrpSpPr/>
        <p:nvPr/>
      </p:nvGrpSpPr>
      <p:grpSpPr>
        <a:xfrm>
          <a:off x="0" y="0"/>
          <a:ext cx="0" cy="0"/>
          <a:chOff x="0" y="0"/>
          <a:chExt cx="0" cy="0"/>
        </a:xfrm>
      </p:grpSpPr>
      <p:sp>
        <p:nvSpPr>
          <p:cNvPr id="35" name="Google Shape;35;p5"/>
          <p:cNvSpPr txBox="1"/>
          <p:nvPr>
            <p:ph type="title"/>
          </p:nvPr>
        </p:nvSpPr>
        <p:spPr>
          <a:xfrm>
            <a:off x="2231136" y="964692"/>
            <a:ext cx="7729800" cy="1188600"/>
          </a:xfrm>
          <a:prstGeom prst="rect">
            <a:avLst/>
          </a:prstGeom>
          <a:solidFill>
            <a:schemeClr val="lt1"/>
          </a:solidFill>
          <a:ln cap="sq" cmpd="sng" w="31750">
            <a:solidFill>
              <a:srgbClr val="3F3F3F"/>
            </a:solidFill>
            <a:prstDash val="solid"/>
            <a:miter lim="800000"/>
            <a:headEnd len="sm" w="sm" type="none"/>
            <a:tailEnd len="sm" w="sm" type="none"/>
          </a:ln>
        </p:spPr>
        <p:txBody>
          <a:bodyPr anchorCtr="0" anchor="ctr" bIns="182875" lIns="182875" spcFirstLastPara="1" rIns="182875" wrap="square" tIns="182875">
            <a:normAutofit/>
          </a:bodyPr>
          <a:lstStyle>
            <a:lvl1pPr lvl="0" marR="0" algn="ctr">
              <a:lnSpc>
                <a:spcPct val="90000"/>
              </a:lnSpc>
              <a:spcBef>
                <a:spcPts val="0"/>
              </a:spcBef>
              <a:spcAft>
                <a:spcPts val="0"/>
              </a:spcAft>
              <a:buClr>
                <a:srgbClr val="262626"/>
              </a:buClr>
              <a:buSzPts val="2800"/>
              <a:buFont typeface="Gill Sans"/>
              <a:buNone/>
              <a:defRPr b="0" i="0" sz="2800" u="none" cap="none" strike="noStrike">
                <a:solidFill>
                  <a:srgbClr val="262626"/>
                </a:solidFill>
                <a:latin typeface="Gill Sans"/>
                <a:ea typeface="Gill Sans"/>
                <a:cs typeface="Gill Sans"/>
                <a:sym typeface="Gill Sans"/>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36" name="Google Shape;36;p5"/>
          <p:cNvSpPr txBox="1"/>
          <p:nvPr>
            <p:ph idx="1" type="body"/>
          </p:nvPr>
        </p:nvSpPr>
        <p:spPr>
          <a:xfrm>
            <a:off x="2231136" y="2638044"/>
            <a:ext cx="7729800" cy="3102000"/>
          </a:xfrm>
          <a:prstGeom prst="rect">
            <a:avLst/>
          </a:prstGeom>
          <a:noFill/>
          <a:ln>
            <a:noFill/>
          </a:ln>
        </p:spPr>
        <p:txBody>
          <a:bodyPr anchorCtr="0" anchor="t" bIns="45700" lIns="91425" spcFirstLastPara="1" rIns="91425" wrap="square" tIns="45700">
            <a:normAutofit/>
          </a:bodyPr>
          <a:lstStyle>
            <a:lvl1pPr indent="-342900" lvl="0" marL="457200" marR="0" algn="l">
              <a:lnSpc>
                <a:spcPct val="100000"/>
              </a:lnSpc>
              <a:spcBef>
                <a:spcPts val="1000"/>
              </a:spcBef>
              <a:spcAft>
                <a:spcPts val="0"/>
              </a:spcAft>
              <a:buClr>
                <a:schemeClr val="accent2"/>
              </a:buClr>
              <a:buSzPts val="1800"/>
              <a:buFont typeface="Arial"/>
              <a:buChar char="•"/>
              <a:defRPr b="0" i="0" sz="1800" u="none" cap="none" strike="noStrike">
                <a:solidFill>
                  <a:srgbClr val="262626"/>
                </a:solidFill>
                <a:latin typeface="Gill Sans"/>
                <a:ea typeface="Gill Sans"/>
                <a:cs typeface="Gill Sans"/>
                <a:sym typeface="Gill Sans"/>
              </a:defRPr>
            </a:lvl1pPr>
            <a:lvl2pPr indent="-330200" lvl="1" marL="914400" marR="0" algn="l">
              <a:lnSpc>
                <a:spcPct val="100000"/>
              </a:lnSpc>
              <a:spcBef>
                <a:spcPts val="1000"/>
              </a:spcBef>
              <a:spcAft>
                <a:spcPts val="0"/>
              </a:spcAft>
              <a:buClr>
                <a:schemeClr val="accent2"/>
              </a:buClr>
              <a:buSzPts val="1600"/>
              <a:buFont typeface="Arial"/>
              <a:buChar char="•"/>
              <a:defRPr b="0" i="0" sz="1600" u="none" cap="none" strike="noStrike">
                <a:solidFill>
                  <a:srgbClr val="262626"/>
                </a:solidFill>
                <a:latin typeface="Gill Sans"/>
                <a:ea typeface="Gill Sans"/>
                <a:cs typeface="Gill Sans"/>
                <a:sym typeface="Gill Sans"/>
              </a:defRPr>
            </a:lvl2pPr>
            <a:lvl3pPr indent="-330200" lvl="2" marL="1371600" marR="0" algn="l">
              <a:lnSpc>
                <a:spcPct val="100000"/>
              </a:lnSpc>
              <a:spcBef>
                <a:spcPts val="1000"/>
              </a:spcBef>
              <a:spcAft>
                <a:spcPts val="0"/>
              </a:spcAft>
              <a:buClr>
                <a:schemeClr val="accent2"/>
              </a:buClr>
              <a:buSzPts val="1600"/>
              <a:buFont typeface="Arial"/>
              <a:buChar char="•"/>
              <a:defRPr b="0" i="0" sz="1600" u="none" cap="none" strike="noStrike">
                <a:solidFill>
                  <a:srgbClr val="262626"/>
                </a:solidFill>
                <a:latin typeface="Gill Sans"/>
                <a:ea typeface="Gill Sans"/>
                <a:cs typeface="Gill Sans"/>
                <a:sym typeface="Gill Sans"/>
              </a:defRPr>
            </a:lvl3pPr>
            <a:lvl4pPr indent="-330200" lvl="3" marL="1828800" marR="0" algn="l">
              <a:lnSpc>
                <a:spcPct val="100000"/>
              </a:lnSpc>
              <a:spcBef>
                <a:spcPts val="1000"/>
              </a:spcBef>
              <a:spcAft>
                <a:spcPts val="0"/>
              </a:spcAft>
              <a:buClr>
                <a:schemeClr val="accent2"/>
              </a:buClr>
              <a:buSzPts val="1600"/>
              <a:buFont typeface="Arial"/>
              <a:buChar char="•"/>
              <a:defRPr b="0" i="0" sz="1600" u="none" cap="none" strike="noStrike">
                <a:solidFill>
                  <a:srgbClr val="262626"/>
                </a:solidFill>
                <a:latin typeface="Gill Sans"/>
                <a:ea typeface="Gill Sans"/>
                <a:cs typeface="Gill Sans"/>
                <a:sym typeface="Gill Sans"/>
              </a:defRPr>
            </a:lvl4pPr>
            <a:lvl5pPr indent="-330200" lvl="4" marL="2286000" marR="0" algn="l">
              <a:lnSpc>
                <a:spcPct val="100000"/>
              </a:lnSpc>
              <a:spcBef>
                <a:spcPts val="1000"/>
              </a:spcBef>
              <a:spcAft>
                <a:spcPts val="0"/>
              </a:spcAft>
              <a:buClr>
                <a:schemeClr val="accent2"/>
              </a:buClr>
              <a:buSzPts val="1600"/>
              <a:buFont typeface="Arial"/>
              <a:buChar char="•"/>
              <a:defRPr b="0" i="0" sz="1600" u="none" cap="none" strike="noStrike">
                <a:solidFill>
                  <a:srgbClr val="262626"/>
                </a:solidFill>
                <a:latin typeface="Gill Sans"/>
                <a:ea typeface="Gill Sans"/>
                <a:cs typeface="Gill Sans"/>
                <a:sym typeface="Gill Sans"/>
              </a:defRPr>
            </a:lvl5pPr>
            <a:lvl6pPr indent="-330200" lvl="5" marL="2743200" marR="0" algn="l">
              <a:lnSpc>
                <a:spcPct val="100000"/>
              </a:lnSpc>
              <a:spcBef>
                <a:spcPts val="1000"/>
              </a:spcBef>
              <a:spcAft>
                <a:spcPts val="0"/>
              </a:spcAft>
              <a:buClr>
                <a:schemeClr val="accent2"/>
              </a:buClr>
              <a:buSzPts val="1600"/>
              <a:buFont typeface="Arial"/>
              <a:buChar char="•"/>
              <a:defRPr b="0" i="0" sz="1600" u="none" cap="none" strike="noStrike">
                <a:solidFill>
                  <a:schemeClr val="dk1"/>
                </a:solidFill>
                <a:latin typeface="Gill Sans"/>
                <a:ea typeface="Gill Sans"/>
                <a:cs typeface="Gill Sans"/>
                <a:sym typeface="Gill Sans"/>
              </a:defRPr>
            </a:lvl6pPr>
            <a:lvl7pPr indent="-330200" lvl="6" marL="3200400" marR="0" algn="l">
              <a:lnSpc>
                <a:spcPct val="100000"/>
              </a:lnSpc>
              <a:spcBef>
                <a:spcPts val="1000"/>
              </a:spcBef>
              <a:spcAft>
                <a:spcPts val="0"/>
              </a:spcAft>
              <a:buClr>
                <a:schemeClr val="accent2"/>
              </a:buClr>
              <a:buSzPts val="1600"/>
              <a:buFont typeface="Arial"/>
              <a:buChar char="•"/>
              <a:defRPr b="0" i="0" sz="1600" u="none" cap="none" strike="noStrike">
                <a:solidFill>
                  <a:schemeClr val="dk1"/>
                </a:solidFill>
                <a:latin typeface="Gill Sans"/>
                <a:ea typeface="Gill Sans"/>
                <a:cs typeface="Gill Sans"/>
                <a:sym typeface="Gill Sans"/>
              </a:defRPr>
            </a:lvl7pPr>
            <a:lvl8pPr indent="-330200" lvl="7" marL="3657600" marR="0" algn="l">
              <a:lnSpc>
                <a:spcPct val="100000"/>
              </a:lnSpc>
              <a:spcBef>
                <a:spcPts val="1000"/>
              </a:spcBef>
              <a:spcAft>
                <a:spcPts val="0"/>
              </a:spcAft>
              <a:buClr>
                <a:schemeClr val="accent2"/>
              </a:buClr>
              <a:buSzPts val="1600"/>
              <a:buFont typeface="Arial"/>
              <a:buChar char="•"/>
              <a:defRPr b="0" i="0" sz="1600" u="none" cap="none" strike="noStrike">
                <a:solidFill>
                  <a:schemeClr val="dk1"/>
                </a:solidFill>
                <a:latin typeface="Gill Sans"/>
                <a:ea typeface="Gill Sans"/>
                <a:cs typeface="Gill Sans"/>
                <a:sym typeface="Gill Sans"/>
              </a:defRPr>
            </a:lvl8pPr>
            <a:lvl9pPr indent="-330200" lvl="8" marL="4114800" marR="0" algn="l">
              <a:lnSpc>
                <a:spcPct val="100000"/>
              </a:lnSpc>
              <a:spcBef>
                <a:spcPts val="1000"/>
              </a:spcBef>
              <a:spcAft>
                <a:spcPts val="0"/>
              </a:spcAft>
              <a:buClr>
                <a:schemeClr val="accent2"/>
              </a:buClr>
              <a:buSzPts val="1600"/>
              <a:buFont typeface="Arial"/>
              <a:buChar char="•"/>
              <a:defRPr b="0" i="0" sz="1600" u="none" cap="none" strike="noStrike">
                <a:solidFill>
                  <a:schemeClr val="dk1"/>
                </a:solidFill>
                <a:latin typeface="Gill Sans"/>
                <a:ea typeface="Gill Sans"/>
                <a:cs typeface="Gill Sans"/>
                <a:sym typeface="Gill Sans"/>
              </a:defRPr>
            </a:lvl9pPr>
          </a:lstStyle>
          <a:p/>
        </p:txBody>
      </p:sp>
      <p:sp>
        <p:nvSpPr>
          <p:cNvPr id="37" name="Google Shape;37;p5"/>
          <p:cNvSpPr txBox="1"/>
          <p:nvPr>
            <p:ph idx="10" type="dt"/>
          </p:nvPr>
        </p:nvSpPr>
        <p:spPr>
          <a:xfrm>
            <a:off x="7821429" y="6238816"/>
            <a:ext cx="2753700" cy="324000"/>
          </a:xfrm>
          <a:prstGeom prst="rect">
            <a:avLst/>
          </a:prstGeom>
          <a:noFill/>
          <a:ln>
            <a:noFill/>
          </a:ln>
        </p:spPr>
        <p:txBody>
          <a:bodyPr anchorCtr="0" anchor="ctr" bIns="45700" lIns="91425" spcFirstLastPara="1" rIns="91425" wrap="square" tIns="45700">
            <a:noAutofit/>
          </a:bodyPr>
          <a:lstStyle>
            <a:lvl1pPr lvl="0" marR="0" algn="r">
              <a:spcBef>
                <a:spcPts val="0"/>
              </a:spcBef>
              <a:spcAft>
                <a:spcPts val="0"/>
              </a:spcAft>
              <a:buSzPts val="1400"/>
              <a:buNone/>
              <a:defRPr b="0" i="0" sz="1050" u="none" cap="none" strike="noStrike">
                <a:solidFill>
                  <a:schemeClr val="dk1"/>
                </a:solidFill>
                <a:latin typeface="Gill Sans"/>
                <a:ea typeface="Gill Sans"/>
                <a:cs typeface="Gill Sans"/>
                <a:sym typeface="Gill Sans"/>
              </a:defRPr>
            </a:lvl1pPr>
            <a:lvl2pPr lvl="1" marR="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2pPr>
            <a:lvl3pPr lvl="2" marR="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3pPr>
            <a:lvl4pPr lvl="3" marR="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4pPr>
            <a:lvl5pPr lvl="4" marR="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5pPr>
            <a:lvl6pPr lvl="5" marR="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6pPr>
            <a:lvl7pPr lvl="6" marR="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7pPr>
            <a:lvl8pPr lvl="7" marR="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8pPr>
            <a:lvl9pPr lvl="8" marR="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9pPr>
          </a:lstStyle>
          <a:p/>
        </p:txBody>
      </p:sp>
      <p:sp>
        <p:nvSpPr>
          <p:cNvPr id="38" name="Google Shape;38;p5"/>
          <p:cNvSpPr txBox="1"/>
          <p:nvPr>
            <p:ph idx="11" type="ftr"/>
          </p:nvPr>
        </p:nvSpPr>
        <p:spPr>
          <a:xfrm>
            <a:off x="1600200" y="6236208"/>
            <a:ext cx="5901300" cy="320100"/>
          </a:xfrm>
          <a:prstGeom prst="rect">
            <a:avLst/>
          </a:prstGeom>
          <a:noFill/>
          <a:ln>
            <a:noFill/>
          </a:ln>
        </p:spPr>
        <p:txBody>
          <a:bodyPr anchorCtr="0" anchor="ctr" bIns="45700" lIns="91425" spcFirstLastPara="1" rIns="91425" wrap="square" tIns="45700">
            <a:noAutofit/>
          </a:bodyPr>
          <a:lstStyle>
            <a:lvl1pPr lvl="0" marR="0" algn="l">
              <a:spcBef>
                <a:spcPts val="0"/>
              </a:spcBef>
              <a:spcAft>
                <a:spcPts val="0"/>
              </a:spcAft>
              <a:buSzPts val="1400"/>
              <a:buNone/>
              <a:defRPr b="0" i="0" sz="1050" u="none" cap="none" strike="noStrike">
                <a:solidFill>
                  <a:schemeClr val="dk1"/>
                </a:solidFill>
                <a:latin typeface="Gill Sans"/>
                <a:ea typeface="Gill Sans"/>
                <a:cs typeface="Gill Sans"/>
                <a:sym typeface="Gill Sans"/>
              </a:defRPr>
            </a:lvl1pPr>
            <a:lvl2pPr lvl="1" marR="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2pPr>
            <a:lvl3pPr lvl="2" marR="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3pPr>
            <a:lvl4pPr lvl="3" marR="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4pPr>
            <a:lvl5pPr lvl="4" marR="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5pPr>
            <a:lvl6pPr lvl="5" marR="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6pPr>
            <a:lvl7pPr lvl="6" marR="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7pPr>
            <a:lvl8pPr lvl="7" marR="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8pPr>
            <a:lvl9pPr lvl="8" marR="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9pPr>
          </a:lstStyle>
          <a:p/>
        </p:txBody>
      </p:sp>
      <p:sp>
        <p:nvSpPr>
          <p:cNvPr id="39" name="Google Shape;39;p5"/>
          <p:cNvSpPr/>
          <p:nvPr>
            <p:ph idx="12" type="sldNum"/>
          </p:nvPr>
        </p:nvSpPr>
        <p:spPr>
          <a:xfrm>
            <a:off x="10758922" y="6217920"/>
            <a:ext cx="365700" cy="365700"/>
          </a:xfrm>
          <a:prstGeom prst="ellipse">
            <a:avLst/>
          </a:prstGeom>
          <a:solidFill>
            <a:srgbClr val="1D1D1D">
              <a:alpha val="69800"/>
            </a:srgbClr>
          </a:solidFill>
          <a:ln>
            <a:noFill/>
          </a:ln>
        </p:spPr>
        <p:txBody>
          <a:bodyPr anchorCtr="0" anchor="ctr" bIns="45700" lIns="18275" spcFirstLastPara="1" rIns="18275" wrap="square" tIns="45700">
            <a:noAutofit/>
          </a:bodyPr>
          <a:lstStyle>
            <a:lvl1pPr indent="0" lvl="0" marL="0" marR="0" algn="r">
              <a:spcBef>
                <a:spcPts val="0"/>
              </a:spcBef>
              <a:spcAft>
                <a:spcPts val="0"/>
              </a:spcAft>
              <a:buClr>
                <a:srgbClr val="FFFFFF"/>
              </a:buClr>
              <a:buSzPts val="1100"/>
              <a:buFont typeface="Gill Sans"/>
              <a:buNone/>
              <a:defRPr b="0" i="0" sz="1100" u="none" cap="none" strike="noStrike">
                <a:solidFill>
                  <a:srgbClr val="FFFFFF"/>
                </a:solidFill>
                <a:latin typeface="Gill Sans"/>
                <a:ea typeface="Gill Sans"/>
                <a:cs typeface="Gill Sans"/>
                <a:sym typeface="Gill Sans"/>
              </a:defRPr>
            </a:lvl1pPr>
            <a:lvl2pPr indent="0" lvl="1" marL="0" marR="0" algn="r">
              <a:spcBef>
                <a:spcPts val="0"/>
              </a:spcBef>
              <a:spcAft>
                <a:spcPts val="0"/>
              </a:spcAft>
              <a:buClr>
                <a:srgbClr val="FFFFFF"/>
              </a:buClr>
              <a:buSzPts val="1100"/>
              <a:buFont typeface="Gill Sans"/>
              <a:buNone/>
              <a:defRPr b="0" i="0" sz="1100" u="none" cap="none" strike="noStrike">
                <a:solidFill>
                  <a:srgbClr val="FFFFFF"/>
                </a:solidFill>
                <a:latin typeface="Gill Sans"/>
                <a:ea typeface="Gill Sans"/>
                <a:cs typeface="Gill Sans"/>
                <a:sym typeface="Gill Sans"/>
              </a:defRPr>
            </a:lvl2pPr>
            <a:lvl3pPr indent="0" lvl="2" marL="0" marR="0" algn="r">
              <a:spcBef>
                <a:spcPts val="0"/>
              </a:spcBef>
              <a:spcAft>
                <a:spcPts val="0"/>
              </a:spcAft>
              <a:buClr>
                <a:srgbClr val="FFFFFF"/>
              </a:buClr>
              <a:buSzPts val="1100"/>
              <a:buFont typeface="Gill Sans"/>
              <a:buNone/>
              <a:defRPr b="0" i="0" sz="1100" u="none" cap="none" strike="noStrike">
                <a:solidFill>
                  <a:srgbClr val="FFFFFF"/>
                </a:solidFill>
                <a:latin typeface="Gill Sans"/>
                <a:ea typeface="Gill Sans"/>
                <a:cs typeface="Gill Sans"/>
                <a:sym typeface="Gill Sans"/>
              </a:defRPr>
            </a:lvl3pPr>
            <a:lvl4pPr indent="0" lvl="3" marL="0" marR="0" algn="r">
              <a:spcBef>
                <a:spcPts val="0"/>
              </a:spcBef>
              <a:spcAft>
                <a:spcPts val="0"/>
              </a:spcAft>
              <a:buClr>
                <a:srgbClr val="FFFFFF"/>
              </a:buClr>
              <a:buSzPts val="1100"/>
              <a:buFont typeface="Gill Sans"/>
              <a:buNone/>
              <a:defRPr b="0" i="0" sz="1100" u="none" cap="none" strike="noStrike">
                <a:solidFill>
                  <a:srgbClr val="FFFFFF"/>
                </a:solidFill>
                <a:latin typeface="Gill Sans"/>
                <a:ea typeface="Gill Sans"/>
                <a:cs typeface="Gill Sans"/>
                <a:sym typeface="Gill Sans"/>
              </a:defRPr>
            </a:lvl4pPr>
            <a:lvl5pPr indent="0" lvl="4" marL="0" marR="0" algn="r">
              <a:spcBef>
                <a:spcPts val="0"/>
              </a:spcBef>
              <a:spcAft>
                <a:spcPts val="0"/>
              </a:spcAft>
              <a:buClr>
                <a:srgbClr val="FFFFFF"/>
              </a:buClr>
              <a:buSzPts val="1100"/>
              <a:buFont typeface="Gill Sans"/>
              <a:buNone/>
              <a:defRPr b="0" i="0" sz="1100" u="none" cap="none" strike="noStrike">
                <a:solidFill>
                  <a:srgbClr val="FFFFFF"/>
                </a:solidFill>
                <a:latin typeface="Gill Sans"/>
                <a:ea typeface="Gill Sans"/>
                <a:cs typeface="Gill Sans"/>
                <a:sym typeface="Gill Sans"/>
              </a:defRPr>
            </a:lvl5pPr>
            <a:lvl6pPr indent="0" lvl="5" marL="0" marR="0" algn="r">
              <a:spcBef>
                <a:spcPts val="0"/>
              </a:spcBef>
              <a:spcAft>
                <a:spcPts val="0"/>
              </a:spcAft>
              <a:buClr>
                <a:srgbClr val="FFFFFF"/>
              </a:buClr>
              <a:buSzPts val="1100"/>
              <a:buFont typeface="Gill Sans"/>
              <a:buNone/>
              <a:defRPr b="0" i="0" sz="1100" u="none" cap="none" strike="noStrike">
                <a:solidFill>
                  <a:srgbClr val="FFFFFF"/>
                </a:solidFill>
                <a:latin typeface="Gill Sans"/>
                <a:ea typeface="Gill Sans"/>
                <a:cs typeface="Gill Sans"/>
                <a:sym typeface="Gill Sans"/>
              </a:defRPr>
            </a:lvl6pPr>
            <a:lvl7pPr indent="0" lvl="6" marL="0" marR="0" algn="r">
              <a:spcBef>
                <a:spcPts val="0"/>
              </a:spcBef>
              <a:spcAft>
                <a:spcPts val="0"/>
              </a:spcAft>
              <a:buClr>
                <a:srgbClr val="FFFFFF"/>
              </a:buClr>
              <a:buSzPts val="1100"/>
              <a:buFont typeface="Gill Sans"/>
              <a:buNone/>
              <a:defRPr b="0" i="0" sz="1100" u="none" cap="none" strike="noStrike">
                <a:solidFill>
                  <a:srgbClr val="FFFFFF"/>
                </a:solidFill>
                <a:latin typeface="Gill Sans"/>
                <a:ea typeface="Gill Sans"/>
                <a:cs typeface="Gill Sans"/>
                <a:sym typeface="Gill Sans"/>
              </a:defRPr>
            </a:lvl7pPr>
            <a:lvl8pPr indent="0" lvl="7" marL="0" marR="0" algn="r">
              <a:spcBef>
                <a:spcPts val="0"/>
              </a:spcBef>
              <a:spcAft>
                <a:spcPts val="0"/>
              </a:spcAft>
              <a:buClr>
                <a:srgbClr val="FFFFFF"/>
              </a:buClr>
              <a:buSzPts val="1100"/>
              <a:buFont typeface="Gill Sans"/>
              <a:buNone/>
              <a:defRPr b="0" i="0" sz="1100" u="none" cap="none" strike="noStrike">
                <a:solidFill>
                  <a:srgbClr val="FFFFFF"/>
                </a:solidFill>
                <a:latin typeface="Gill Sans"/>
                <a:ea typeface="Gill Sans"/>
                <a:cs typeface="Gill Sans"/>
                <a:sym typeface="Gill Sans"/>
              </a:defRPr>
            </a:lvl8pPr>
            <a:lvl9pPr indent="0" lvl="8" marL="0" marR="0" algn="r">
              <a:spcBef>
                <a:spcPts val="0"/>
              </a:spcBef>
              <a:spcAft>
                <a:spcPts val="0"/>
              </a:spcAft>
              <a:buClr>
                <a:srgbClr val="FFFFFF"/>
              </a:buClr>
              <a:buSzPts val="1100"/>
              <a:buFont typeface="Gill Sans"/>
              <a:buNone/>
              <a:defRPr b="0" i="0" sz="1100" u="none" cap="none" strike="noStrike">
                <a:solidFill>
                  <a:srgbClr val="FFFFFF"/>
                </a:solidFill>
                <a:latin typeface="Gill Sans"/>
                <a:ea typeface="Gill Sans"/>
                <a:cs typeface="Gill Sans"/>
                <a:sym typeface="Gill Sans"/>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transfer@aims.edu"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s://www.aims.edu/system/files/resource/pla-challenge-exam-portfolio-form.pdf" TargetMode="External"/><Relationship Id="rId4" Type="http://schemas.openxmlformats.org/officeDocument/2006/relationships/hyperlink" Target="mailto:transfer@aims.edu"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8.xml"/><Relationship Id="rId3" Type="http://schemas.openxmlformats.org/officeDocument/2006/relationships/hyperlink" Target="mailto:Rad.Tech@aims.edu"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9.xml"/><Relationship Id="rId3" Type="http://schemas.openxmlformats.org/officeDocument/2006/relationships/image" Target="../media/image1.png"/><Relationship Id="rId4" Type="http://schemas.openxmlformats.org/officeDocument/2006/relationships/image" Target="../media/image3.png"/><Relationship Id="rId5" Type="http://schemas.openxmlformats.org/officeDocument/2006/relationships/image" Target="../media/image6.png"/><Relationship Id="rId6" Type="http://schemas.openxmlformats.org/officeDocument/2006/relationships/image" Target="../media/image2.png"/><Relationship Id="rId7" Type="http://schemas.openxmlformats.org/officeDocument/2006/relationships/image" Target="../media/image4.png"/><Relationship Id="rId8"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D9EAD3"/>
        </a:solidFill>
      </p:bgPr>
    </p:bg>
    <p:spTree>
      <p:nvGrpSpPr>
        <p:cNvPr id="115" name="Shape 115"/>
        <p:cNvGrpSpPr/>
        <p:nvPr/>
      </p:nvGrpSpPr>
      <p:grpSpPr>
        <a:xfrm>
          <a:off x="0" y="0"/>
          <a:ext cx="0" cy="0"/>
          <a:chOff x="0" y="0"/>
          <a:chExt cx="0" cy="0"/>
        </a:xfrm>
      </p:grpSpPr>
      <p:sp>
        <p:nvSpPr>
          <p:cNvPr id="116" name="Google Shape;116;p17"/>
          <p:cNvSpPr/>
          <p:nvPr/>
        </p:nvSpPr>
        <p:spPr>
          <a:xfrm>
            <a:off x="1024350" y="1016150"/>
            <a:ext cx="9876300" cy="5217300"/>
          </a:xfrm>
          <a:prstGeom prst="rect">
            <a:avLst/>
          </a:prstGeom>
          <a:noFill/>
          <a:ln>
            <a:noFill/>
          </a:ln>
        </p:spPr>
        <p:txBody>
          <a:bodyPr anchorCtr="0" anchor="t" bIns="45700" lIns="91425" spcFirstLastPara="1" rIns="91425" wrap="square" tIns="45700">
            <a:noAutofit/>
          </a:bodyPr>
          <a:lstStyle/>
          <a:p>
            <a:pPr indent="0" lvl="0" marL="0" marR="0" rtl="0" algn="ctr">
              <a:lnSpc>
                <a:spcPct val="150000"/>
              </a:lnSpc>
              <a:spcBef>
                <a:spcPts val="0"/>
              </a:spcBef>
              <a:spcAft>
                <a:spcPts val="0"/>
              </a:spcAft>
              <a:buClr>
                <a:schemeClr val="dk1"/>
              </a:buClr>
              <a:buSzPts val="1600"/>
              <a:buFont typeface="Comfortaa"/>
              <a:buNone/>
            </a:pPr>
            <a:r>
              <a:rPr b="0" i="0" lang="en-US" sz="2000" u="none" cap="none" strike="noStrike">
                <a:solidFill>
                  <a:schemeClr val="dk1"/>
                </a:solidFill>
                <a:latin typeface="Corbel"/>
                <a:ea typeface="Corbel"/>
                <a:cs typeface="Corbel"/>
                <a:sym typeface="Corbel"/>
              </a:rPr>
              <a:t>It is the applicant’s responsibility to know the deadlines and criteria for the Rad Tech Application each year.   The RTE 1001 application is a link located on the Rad Tech (Program Entrance Requirements) webpage.  Once you open the link, you have access to your application for 30 days to make changes or add documentation prior to turning it in. Just because the link may be open prior to September 1</a:t>
            </a:r>
            <a:r>
              <a:rPr b="0" baseline="30000" i="0" lang="en-US" sz="2000" u="none" cap="none" strike="noStrike">
                <a:solidFill>
                  <a:schemeClr val="dk1"/>
                </a:solidFill>
                <a:latin typeface="Corbel"/>
                <a:ea typeface="Corbel"/>
                <a:cs typeface="Corbel"/>
                <a:sym typeface="Corbel"/>
              </a:rPr>
              <a:t>st</a:t>
            </a:r>
            <a:r>
              <a:rPr b="0" i="0" lang="en-US" sz="2000" u="none" cap="none" strike="noStrike">
                <a:solidFill>
                  <a:schemeClr val="dk1"/>
                </a:solidFill>
                <a:latin typeface="Corbel"/>
                <a:ea typeface="Corbel"/>
                <a:cs typeface="Corbel"/>
                <a:sym typeface="Corbel"/>
              </a:rPr>
              <a:t>, does NOT mean that applications are being accepted. This is done as a courtesy and in full transparency so applicants can view the application contents ahead of time and be fully prepared at the time of submission.</a:t>
            </a:r>
            <a:endParaRPr>
              <a:solidFill>
                <a:schemeClr val="dk1"/>
              </a:solidFill>
            </a:endParaRPr>
          </a:p>
          <a:p>
            <a:pPr indent="0" lvl="0" marL="0" marR="0" rtl="0" algn="ctr">
              <a:lnSpc>
                <a:spcPct val="150000"/>
              </a:lnSpc>
              <a:spcBef>
                <a:spcPts val="600"/>
              </a:spcBef>
              <a:spcAft>
                <a:spcPts val="600"/>
              </a:spcAft>
              <a:buClr>
                <a:schemeClr val="dk1"/>
              </a:buClr>
              <a:buSzPts val="1600"/>
              <a:buFont typeface="Comfortaa"/>
              <a:buNone/>
            </a:pPr>
            <a:r>
              <a:rPr b="0" i="0" lang="en-US" sz="2000" u="none" cap="none" strike="noStrike">
                <a:solidFill>
                  <a:schemeClr val="dk1"/>
                </a:solidFill>
                <a:latin typeface="Corbel"/>
                <a:ea typeface="Corbel"/>
                <a:cs typeface="Corbel"/>
                <a:sym typeface="Corbel"/>
              </a:rPr>
              <a:t>Please note: It is the student's responsibility to ensure accuracy of the application material. After invitations have been sent out to the top ranked students to start RTE 1001, applications will not be reconsidered regardless of the justification of a student’s mistake.</a:t>
            </a:r>
            <a:endParaRPr b="0" i="0" sz="2000" u="none" cap="none" strike="noStrike">
              <a:solidFill>
                <a:schemeClr val="dk1"/>
              </a:solidFill>
              <a:latin typeface="Corbel"/>
              <a:ea typeface="Corbel"/>
              <a:cs typeface="Corbel"/>
              <a:sym typeface="Corbe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7F7F7F"/>
        </a:solidFill>
      </p:bgPr>
    </p:bg>
    <p:spTree>
      <p:nvGrpSpPr>
        <p:cNvPr id="224" name="Shape 224"/>
        <p:cNvGrpSpPr/>
        <p:nvPr/>
      </p:nvGrpSpPr>
      <p:grpSpPr>
        <a:xfrm>
          <a:off x="0" y="0"/>
          <a:ext cx="0" cy="0"/>
          <a:chOff x="0" y="0"/>
          <a:chExt cx="0" cy="0"/>
        </a:xfrm>
      </p:grpSpPr>
      <p:sp>
        <p:nvSpPr>
          <p:cNvPr id="225" name="Google Shape;225;p26"/>
          <p:cNvSpPr/>
          <p:nvPr>
            <p:ph type="title"/>
          </p:nvPr>
        </p:nvSpPr>
        <p:spPr>
          <a:xfrm>
            <a:off x="2231136" y="964692"/>
            <a:ext cx="7729800" cy="1188600"/>
          </a:xfrm>
          <a:prstGeom prst="ellipse">
            <a:avLst/>
          </a:prstGeom>
          <a:solidFill>
            <a:srgbClr val="D9EAD3"/>
          </a:solidFill>
          <a:ln cap="sq" cmpd="sng" w="31750">
            <a:solidFill>
              <a:srgbClr val="43CB79"/>
            </a:solidFill>
            <a:prstDash val="solid"/>
            <a:miter lim="800000"/>
            <a:headEnd len="sm" w="sm" type="none"/>
            <a:tailEnd len="sm" w="sm" type="none"/>
          </a:ln>
        </p:spPr>
        <p:txBody>
          <a:bodyPr anchorCtr="0" anchor="ctr" bIns="182875" lIns="182875" spcFirstLastPara="1" rIns="182875" wrap="square" tIns="182875">
            <a:noAutofit/>
          </a:bodyPr>
          <a:lstStyle/>
          <a:p>
            <a:pPr indent="0" lvl="0" marL="0" rtl="0" algn="ctr">
              <a:lnSpc>
                <a:spcPct val="90000"/>
              </a:lnSpc>
              <a:spcBef>
                <a:spcPts val="0"/>
              </a:spcBef>
              <a:spcAft>
                <a:spcPts val="0"/>
              </a:spcAft>
              <a:buClr>
                <a:srgbClr val="262626"/>
              </a:buClr>
              <a:buSzPts val="3240"/>
              <a:buFont typeface="Corbel"/>
              <a:buNone/>
            </a:pPr>
            <a:r>
              <a:rPr b="1" lang="en-US" sz="3200" cap="small">
                <a:solidFill>
                  <a:schemeClr val="dk1"/>
                </a:solidFill>
                <a:latin typeface="Corbel"/>
                <a:ea typeface="Corbel"/>
                <a:cs typeface="Corbel"/>
                <a:sym typeface="Corbel"/>
              </a:rPr>
              <a:t>important notes</a:t>
            </a:r>
            <a:endParaRPr sz="3200">
              <a:solidFill>
                <a:schemeClr val="dk1"/>
              </a:solidFill>
            </a:endParaRPr>
          </a:p>
        </p:txBody>
      </p:sp>
      <p:grpSp>
        <p:nvGrpSpPr>
          <p:cNvPr id="226" name="Google Shape;226;p26"/>
          <p:cNvGrpSpPr/>
          <p:nvPr/>
        </p:nvGrpSpPr>
        <p:grpSpPr>
          <a:xfrm>
            <a:off x="951289" y="2425425"/>
            <a:ext cx="10169086" cy="3552300"/>
            <a:chOff x="4305" y="-213000"/>
            <a:chExt cx="10169086" cy="3552300"/>
          </a:xfrm>
        </p:grpSpPr>
        <p:sp>
          <p:nvSpPr>
            <p:cNvPr id="227" name="Google Shape;227;p26"/>
            <p:cNvSpPr/>
            <p:nvPr/>
          </p:nvSpPr>
          <p:spPr>
            <a:xfrm>
              <a:off x="4305" y="299310"/>
              <a:ext cx="2206493" cy="2206493"/>
            </a:xfrm>
            <a:prstGeom prst="ellipse">
              <a:avLst/>
            </a:prstGeom>
            <a:solidFill>
              <a:srgbClr val="D9EAD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8" name="Google Shape;228;p26"/>
            <p:cNvSpPr txBox="1"/>
            <p:nvPr/>
          </p:nvSpPr>
          <p:spPr>
            <a:xfrm>
              <a:off x="327438" y="622443"/>
              <a:ext cx="1560227" cy="1560227"/>
            </a:xfrm>
            <a:prstGeom prst="rect">
              <a:avLst/>
            </a:prstGeom>
            <a:solidFill>
              <a:srgbClr val="D9EAD3"/>
            </a:solidFill>
            <a:ln>
              <a:noFill/>
            </a:ln>
          </p:spPr>
          <p:txBody>
            <a:bodyPr anchorCtr="0" anchor="ctr" bIns="15225" lIns="15225" spcFirstLastPara="1" rIns="15225" wrap="square" tIns="15225">
              <a:noAutofit/>
            </a:bodyPr>
            <a:lstStyle/>
            <a:p>
              <a:pPr indent="0" lvl="0" marL="0" marR="0" rtl="0" algn="ctr">
                <a:lnSpc>
                  <a:spcPct val="90000"/>
                </a:lnSpc>
                <a:spcBef>
                  <a:spcPts val="0"/>
                </a:spcBef>
                <a:spcAft>
                  <a:spcPts val="0"/>
                </a:spcAft>
                <a:buClr>
                  <a:schemeClr val="accent2"/>
                </a:buClr>
                <a:buSzPts val="1200"/>
                <a:buFont typeface="Gill Sans"/>
                <a:buNone/>
              </a:pPr>
              <a:r>
                <a:rPr b="0" i="0" lang="en-US" sz="1300" u="none" cap="none" strike="noStrike">
                  <a:solidFill>
                    <a:schemeClr val="dk1"/>
                  </a:solidFill>
                  <a:latin typeface="Gill Sans"/>
                  <a:ea typeface="Gill Sans"/>
                  <a:cs typeface="Gill Sans"/>
                  <a:sym typeface="Gill Sans"/>
                </a:rPr>
                <a:t>A</a:t>
              </a:r>
              <a:r>
                <a:rPr b="0" i="0" lang="en-US" sz="1300" u="none" cap="none" strike="noStrike">
                  <a:solidFill>
                    <a:schemeClr val="dk1"/>
                  </a:solidFill>
                  <a:latin typeface="Gill Sans"/>
                  <a:ea typeface="Gill Sans"/>
                  <a:cs typeface="Gill Sans"/>
                  <a:sym typeface="Gill Sans"/>
                </a:rPr>
                <a:t>llied Health Advisors</a:t>
              </a:r>
              <a:r>
                <a:rPr b="0" i="0" lang="en-US" sz="1300" u="none" cap="none" strike="noStrike">
                  <a:solidFill>
                    <a:schemeClr val="dk1"/>
                  </a:solidFill>
                  <a:latin typeface="Gill Sans"/>
                  <a:ea typeface="Gill Sans"/>
                  <a:cs typeface="Gill Sans"/>
                  <a:sym typeface="Gill Sans"/>
                </a:rPr>
                <a:t> and/or Rad Tech staff are NOT permitted to review application materials.  </a:t>
              </a:r>
              <a:endParaRPr sz="1500">
                <a:solidFill>
                  <a:schemeClr val="dk1"/>
                </a:solidFill>
              </a:endParaRPr>
            </a:p>
          </p:txBody>
        </p:sp>
        <p:sp>
          <p:nvSpPr>
            <p:cNvPr id="229" name="Google Shape;229;p26"/>
            <p:cNvSpPr/>
            <p:nvPr/>
          </p:nvSpPr>
          <p:spPr>
            <a:xfrm rot="5400000">
              <a:off x="2582035" y="1012841"/>
              <a:ext cx="772272" cy="779432"/>
            </a:xfrm>
            <a:prstGeom prst="triangle">
              <a:avLst>
                <a:gd fmla="val 50000" name="adj"/>
              </a:avLst>
            </a:prstGeom>
            <a:solidFill>
              <a:srgbClr val="D9EAD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0" name="Google Shape;230;p26"/>
            <p:cNvSpPr/>
            <p:nvPr/>
          </p:nvSpPr>
          <p:spPr>
            <a:xfrm>
              <a:off x="3681426" y="666692"/>
              <a:ext cx="1471731" cy="1471731"/>
            </a:xfrm>
            <a:prstGeom prst="ellipse">
              <a:avLst/>
            </a:prstGeom>
            <a:solidFill>
              <a:srgbClr val="D9EAD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1" name="Google Shape;231;p26"/>
            <p:cNvSpPr txBox="1"/>
            <p:nvPr/>
          </p:nvSpPr>
          <p:spPr>
            <a:xfrm>
              <a:off x="3896956" y="882222"/>
              <a:ext cx="1040671" cy="1040671"/>
            </a:xfrm>
            <a:prstGeom prst="rect">
              <a:avLst/>
            </a:prstGeom>
            <a:solidFill>
              <a:srgbClr val="D9EAD3"/>
            </a:solidFill>
            <a:ln>
              <a:noFill/>
            </a:ln>
          </p:spPr>
          <p:txBody>
            <a:bodyPr anchorCtr="0" anchor="ctr" bIns="15225" lIns="15225" spcFirstLastPara="1" rIns="15225" wrap="square" tIns="15225">
              <a:noAutofit/>
            </a:bodyPr>
            <a:lstStyle/>
            <a:p>
              <a:pPr indent="0" lvl="0" marL="0" marR="0" rtl="0" algn="ctr">
                <a:lnSpc>
                  <a:spcPct val="90000"/>
                </a:lnSpc>
                <a:spcBef>
                  <a:spcPts val="0"/>
                </a:spcBef>
                <a:spcAft>
                  <a:spcPts val="0"/>
                </a:spcAft>
                <a:buClr>
                  <a:schemeClr val="accent2"/>
                </a:buClr>
                <a:buSzPts val="1200"/>
                <a:buFont typeface="Gill Sans"/>
                <a:buNone/>
              </a:pPr>
              <a:r>
                <a:rPr b="0" i="0" lang="en-US" sz="1300" u="none" cap="none" strike="noStrike">
                  <a:solidFill>
                    <a:schemeClr val="dk1"/>
                  </a:solidFill>
                  <a:latin typeface="Gill Sans"/>
                  <a:ea typeface="Gill Sans"/>
                  <a:cs typeface="Gill Sans"/>
                  <a:sym typeface="Gill Sans"/>
                </a:rPr>
                <a:t>Students must be at least 18 years old at the start of the RTE Program.</a:t>
              </a:r>
              <a:endParaRPr sz="1500">
                <a:solidFill>
                  <a:schemeClr val="dk1"/>
                </a:solidFill>
              </a:endParaRPr>
            </a:p>
          </p:txBody>
        </p:sp>
        <p:sp>
          <p:nvSpPr>
            <p:cNvPr id="232" name="Google Shape;232;p26"/>
            <p:cNvSpPr/>
            <p:nvPr/>
          </p:nvSpPr>
          <p:spPr>
            <a:xfrm rot="5544105">
              <a:off x="5525572" y="1075521"/>
              <a:ext cx="772272" cy="779432"/>
            </a:xfrm>
            <a:prstGeom prst="triangle">
              <a:avLst>
                <a:gd fmla="val 50000" name="adj"/>
              </a:avLst>
            </a:prstGeom>
            <a:solidFill>
              <a:srgbClr val="D9EAD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3" name="Google Shape;233;p26"/>
            <p:cNvSpPr/>
            <p:nvPr/>
          </p:nvSpPr>
          <p:spPr>
            <a:xfrm>
              <a:off x="6623791" y="-213000"/>
              <a:ext cx="3549600" cy="3552300"/>
            </a:xfrm>
            <a:prstGeom prst="ellipse">
              <a:avLst/>
            </a:prstGeom>
            <a:solidFill>
              <a:srgbClr val="D9EAD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4" name="Google Shape;234;p26"/>
            <p:cNvSpPr txBox="1"/>
            <p:nvPr/>
          </p:nvSpPr>
          <p:spPr>
            <a:xfrm>
              <a:off x="7143613" y="671353"/>
              <a:ext cx="2509951" cy="1796382"/>
            </a:xfrm>
            <a:prstGeom prst="rect">
              <a:avLst/>
            </a:prstGeom>
            <a:solidFill>
              <a:srgbClr val="D9EAD3"/>
            </a:solidFill>
            <a:ln>
              <a:noFill/>
            </a:ln>
          </p:spPr>
          <p:txBody>
            <a:bodyPr anchorCtr="0" anchor="ctr" bIns="15225" lIns="15225" spcFirstLastPara="1" rIns="15225" wrap="square" tIns="15225">
              <a:noAutofit/>
            </a:bodyPr>
            <a:lstStyle/>
            <a:p>
              <a:pPr indent="0" lvl="0" marL="0" marR="0" rtl="0" algn="ctr">
                <a:lnSpc>
                  <a:spcPct val="90000"/>
                </a:lnSpc>
                <a:spcBef>
                  <a:spcPts val="0"/>
                </a:spcBef>
                <a:spcAft>
                  <a:spcPts val="0"/>
                </a:spcAft>
                <a:buClr>
                  <a:schemeClr val="accent2"/>
                </a:buClr>
                <a:buSzPts val="1200"/>
                <a:buFont typeface="Gill Sans"/>
                <a:buNone/>
              </a:pPr>
              <a:r>
                <a:rPr b="0" i="0" lang="en-US" sz="1300" u="none" cap="none" strike="noStrike">
                  <a:solidFill>
                    <a:schemeClr val="dk1"/>
                  </a:solidFill>
                  <a:latin typeface="Gill Sans"/>
                  <a:ea typeface="Gill Sans"/>
                  <a:cs typeface="Gill Sans"/>
                  <a:sym typeface="Gill Sans"/>
                </a:rPr>
                <a:t>A background check and drug screen will be conducted once a student is accepted into the Rad Tech Program.   Please note, if students do not pass the background check OR drug screen (for any reason), they will not be able to continue in the program.  </a:t>
              </a:r>
              <a:endParaRPr sz="1500">
                <a:solidFill>
                  <a:schemeClr val="dk1"/>
                </a:solidFill>
              </a:endParaRPr>
            </a:p>
            <a:p>
              <a:pPr indent="0" lvl="0" marL="0" marR="0" rtl="0" algn="ctr">
                <a:lnSpc>
                  <a:spcPct val="90000"/>
                </a:lnSpc>
                <a:spcBef>
                  <a:spcPts val="420"/>
                </a:spcBef>
                <a:spcAft>
                  <a:spcPts val="0"/>
                </a:spcAft>
                <a:buClr>
                  <a:schemeClr val="accent2"/>
                </a:buClr>
                <a:buSzPts val="1200"/>
                <a:buFont typeface="Gill Sans"/>
                <a:buNone/>
              </a:pPr>
              <a:r>
                <a:rPr b="0" i="0" lang="en-US" sz="1300" u="none" cap="none" strike="noStrike">
                  <a:solidFill>
                    <a:schemeClr val="dk1"/>
                  </a:solidFill>
                  <a:latin typeface="Gill Sans"/>
                  <a:ea typeface="Gill Sans"/>
                  <a:cs typeface="Gill Sans"/>
                  <a:sym typeface="Gill Sans"/>
                </a:rPr>
                <a:t>Although Marijuana may be legal in Colorado, it will be a disqualifying offense due to students working with patients in clinical settings/federally funded buildings.</a:t>
              </a:r>
              <a:endParaRPr sz="1500">
                <a:solidFill>
                  <a:schemeClr val="dk1"/>
                </a:solidFill>
              </a:endParaRPr>
            </a:p>
          </p:txBody>
        </p:sp>
      </p:gr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7F7F7F"/>
        </a:solidFill>
      </p:bgPr>
    </p:bg>
    <p:spTree>
      <p:nvGrpSpPr>
        <p:cNvPr id="239" name="Shape 239"/>
        <p:cNvGrpSpPr/>
        <p:nvPr/>
      </p:nvGrpSpPr>
      <p:grpSpPr>
        <a:xfrm>
          <a:off x="0" y="0"/>
          <a:ext cx="0" cy="0"/>
          <a:chOff x="0" y="0"/>
          <a:chExt cx="0" cy="0"/>
        </a:xfrm>
      </p:grpSpPr>
      <p:sp>
        <p:nvSpPr>
          <p:cNvPr id="240" name="Google Shape;240;p27"/>
          <p:cNvSpPr txBox="1"/>
          <p:nvPr>
            <p:ph type="ctrTitle"/>
          </p:nvPr>
        </p:nvSpPr>
        <p:spPr>
          <a:xfrm>
            <a:off x="1600200" y="2386744"/>
            <a:ext cx="8991600" cy="1645800"/>
          </a:xfrm>
          <a:prstGeom prst="rect">
            <a:avLst/>
          </a:prstGeom>
          <a:noFill/>
          <a:ln>
            <a:noFill/>
          </a:ln>
        </p:spPr>
        <p:txBody>
          <a:bodyPr anchorCtr="0" anchor="ctr" bIns="182875" lIns="182875" spcFirstLastPara="1" rIns="182875" wrap="square" tIns="182875">
            <a:noAutofit/>
          </a:bodyPr>
          <a:lstStyle/>
          <a:p>
            <a:pPr indent="0" lvl="0" marL="0" rtl="0" algn="ctr">
              <a:lnSpc>
                <a:spcPct val="90000"/>
              </a:lnSpc>
              <a:spcBef>
                <a:spcPts val="0"/>
              </a:spcBef>
              <a:spcAft>
                <a:spcPts val="0"/>
              </a:spcAft>
              <a:buClr>
                <a:srgbClr val="262626"/>
              </a:buClr>
              <a:buSzPts val="3240"/>
              <a:buFont typeface="Corbel"/>
              <a:buNone/>
            </a:pPr>
            <a:r>
              <a:rPr b="1" lang="en-US" sz="3200" cap="small">
                <a:solidFill>
                  <a:schemeClr val="lt1"/>
                </a:solidFill>
                <a:latin typeface="Corbel"/>
                <a:ea typeface="Corbel"/>
                <a:cs typeface="Corbel"/>
                <a:sym typeface="Corbel"/>
              </a:rPr>
              <a:t>the authorization code is:</a:t>
            </a:r>
            <a:endParaRPr b="1" sz="3200" cap="small">
              <a:solidFill>
                <a:schemeClr val="lt1"/>
              </a:solidFill>
              <a:latin typeface="Corbel"/>
              <a:ea typeface="Corbel"/>
              <a:cs typeface="Corbel"/>
              <a:sym typeface="Corbel"/>
            </a:endParaRPr>
          </a:p>
        </p:txBody>
      </p:sp>
      <p:sp>
        <p:nvSpPr>
          <p:cNvPr id="241" name="Google Shape;241;p27"/>
          <p:cNvSpPr txBox="1"/>
          <p:nvPr>
            <p:ph idx="1" type="subTitle"/>
          </p:nvPr>
        </p:nvSpPr>
        <p:spPr>
          <a:xfrm>
            <a:off x="4715850" y="4232304"/>
            <a:ext cx="2347500" cy="606600"/>
          </a:xfrm>
          <a:prstGeom prst="rect">
            <a:avLst/>
          </a:prstGeom>
          <a:noFill/>
          <a:ln cap="flat" cmpd="sng" w="9525">
            <a:solidFill>
              <a:srgbClr val="B6D7A8"/>
            </a:solidFill>
            <a:prstDash val="solid"/>
            <a:round/>
            <a:headEnd len="sm" w="sm" type="none"/>
            <a:tailEnd len="sm" w="sm" type="none"/>
          </a:ln>
        </p:spPr>
        <p:txBody>
          <a:bodyPr anchorCtr="0" anchor="t" bIns="45700" lIns="91425" spcFirstLastPara="1" rIns="91425" wrap="square" tIns="45700">
            <a:noAutofit/>
          </a:bodyPr>
          <a:lstStyle/>
          <a:p>
            <a:pPr indent="0" lvl="0" marL="0" rtl="0" algn="ctr">
              <a:lnSpc>
                <a:spcPct val="100000"/>
              </a:lnSpc>
              <a:spcBef>
                <a:spcPts val="0"/>
              </a:spcBef>
              <a:spcAft>
                <a:spcPts val="0"/>
              </a:spcAft>
              <a:buSzPts val="3200"/>
              <a:buNone/>
            </a:pPr>
            <a:r>
              <a:rPr b="1" lang="en-US" sz="3200">
                <a:solidFill>
                  <a:schemeClr val="dk1"/>
                </a:solidFill>
                <a:highlight>
                  <a:srgbClr val="B6D7A8"/>
                </a:highlight>
                <a:latin typeface="Corbel"/>
                <a:ea typeface="Corbel"/>
                <a:cs typeface="Corbel"/>
                <a:sym typeface="Corbel"/>
              </a:rPr>
              <a:t>Angioplasty</a:t>
            </a:r>
            <a:endParaRPr>
              <a:highlight>
                <a:srgbClr val="B6D7A8"/>
              </a:highlight>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7F7F7F"/>
        </a:solidFill>
      </p:bgPr>
    </p:bg>
    <p:spTree>
      <p:nvGrpSpPr>
        <p:cNvPr id="245" name="Shape 245"/>
        <p:cNvGrpSpPr/>
        <p:nvPr/>
      </p:nvGrpSpPr>
      <p:grpSpPr>
        <a:xfrm>
          <a:off x="0" y="0"/>
          <a:ext cx="0" cy="0"/>
          <a:chOff x="0" y="0"/>
          <a:chExt cx="0" cy="0"/>
        </a:xfrm>
      </p:grpSpPr>
      <p:sp>
        <p:nvSpPr>
          <p:cNvPr id="246" name="Google Shape;246;p28"/>
          <p:cNvSpPr txBox="1"/>
          <p:nvPr>
            <p:ph idx="3" type="body"/>
          </p:nvPr>
        </p:nvSpPr>
        <p:spPr>
          <a:xfrm>
            <a:off x="1152450" y="2943525"/>
            <a:ext cx="9935100" cy="3233100"/>
          </a:xfrm>
          <a:prstGeom prst="rect">
            <a:avLst/>
          </a:prstGeom>
          <a:noFill/>
          <a:ln>
            <a:noFill/>
          </a:ln>
        </p:spPr>
        <p:txBody>
          <a:bodyPr anchorCtr="0" anchor="t" bIns="45700" lIns="91425" spcFirstLastPara="1" rIns="91425" wrap="square" tIns="45700">
            <a:noAutofit/>
          </a:bodyPr>
          <a:lstStyle/>
          <a:p>
            <a:pPr indent="-298449" lvl="1" marL="560070" rtl="0" algn="l">
              <a:lnSpc>
                <a:spcPct val="180000"/>
              </a:lnSpc>
              <a:spcBef>
                <a:spcPts val="0"/>
              </a:spcBef>
              <a:spcAft>
                <a:spcPts val="0"/>
              </a:spcAft>
              <a:buClr>
                <a:schemeClr val="lt1"/>
              </a:buClr>
              <a:buSzPts val="1400"/>
              <a:buChar char="•"/>
            </a:pPr>
            <a:r>
              <a:rPr lang="en-US" sz="1400">
                <a:solidFill>
                  <a:schemeClr val="lt1"/>
                </a:solidFill>
                <a:latin typeface="Corbel"/>
                <a:ea typeface="Corbel"/>
                <a:cs typeface="Corbel"/>
                <a:sym typeface="Corbel"/>
              </a:rPr>
              <a:t>You may choose to retake coursework for a higher grade to increase your GPA.</a:t>
            </a:r>
            <a:endParaRPr sz="1400">
              <a:solidFill>
                <a:schemeClr val="lt1"/>
              </a:solidFill>
            </a:endParaRPr>
          </a:p>
          <a:p>
            <a:pPr indent="-298449" lvl="1" marL="560070" rtl="0" algn="l">
              <a:lnSpc>
                <a:spcPct val="180000"/>
              </a:lnSpc>
              <a:spcBef>
                <a:spcPts val="1000"/>
              </a:spcBef>
              <a:spcAft>
                <a:spcPts val="0"/>
              </a:spcAft>
              <a:buClr>
                <a:schemeClr val="lt1"/>
              </a:buClr>
              <a:buSzPts val="1400"/>
              <a:buChar char="•"/>
            </a:pPr>
            <a:r>
              <a:rPr lang="en-US" sz="1400">
                <a:solidFill>
                  <a:schemeClr val="lt1"/>
                </a:solidFill>
                <a:latin typeface="Corbel"/>
                <a:ea typeface="Corbel"/>
                <a:cs typeface="Corbel"/>
                <a:sym typeface="Corbel"/>
              </a:rPr>
              <a:t>You may want to consider getting direct patient care experience for an </a:t>
            </a:r>
            <a:r>
              <a:rPr lang="en-US" sz="1400">
                <a:solidFill>
                  <a:schemeClr val="lt1"/>
                </a:solidFill>
                <a:latin typeface="Corbel"/>
                <a:ea typeface="Corbel"/>
                <a:cs typeface="Corbel"/>
                <a:sym typeface="Corbel"/>
              </a:rPr>
              <a:t>extra ½ point boost on your application score.</a:t>
            </a:r>
            <a:endParaRPr sz="1400">
              <a:solidFill>
                <a:schemeClr val="lt1"/>
              </a:solidFill>
            </a:endParaRPr>
          </a:p>
          <a:p>
            <a:pPr indent="-298449" lvl="1" marL="560070" rtl="0" algn="l">
              <a:lnSpc>
                <a:spcPct val="180000"/>
              </a:lnSpc>
              <a:spcBef>
                <a:spcPts val="1000"/>
              </a:spcBef>
              <a:spcAft>
                <a:spcPts val="0"/>
              </a:spcAft>
              <a:buClr>
                <a:schemeClr val="lt1"/>
              </a:buClr>
              <a:buSzPts val="1400"/>
              <a:buChar char="•"/>
            </a:pPr>
            <a:r>
              <a:rPr lang="en-US" sz="1400" u="sng">
                <a:solidFill>
                  <a:schemeClr val="lt1"/>
                </a:solidFill>
                <a:latin typeface="Corbel"/>
                <a:ea typeface="Corbel"/>
                <a:cs typeface="Corbel"/>
                <a:sym typeface="Corbel"/>
              </a:rPr>
              <a:t>If you had a high GPA and direct patient care experience</a:t>
            </a:r>
            <a:r>
              <a:rPr lang="en-US" sz="1400">
                <a:solidFill>
                  <a:schemeClr val="lt1"/>
                </a:solidFill>
                <a:latin typeface="Corbel"/>
                <a:ea typeface="Corbel"/>
                <a:cs typeface="Corbel"/>
                <a:sym typeface="Corbel"/>
              </a:rPr>
              <a:t>, that means you didn’t do well on your critical thinking assignment OR errors were made on the application that cos</a:t>
            </a:r>
            <a:r>
              <a:rPr lang="en-US" sz="1400">
                <a:solidFill>
                  <a:schemeClr val="lt1"/>
                </a:solidFill>
                <a:latin typeface="Corbel"/>
                <a:ea typeface="Corbel"/>
                <a:cs typeface="Corbel"/>
                <a:sym typeface="Corbel"/>
              </a:rPr>
              <a:t>t ½ point each and dropped the overall score.</a:t>
            </a:r>
            <a:r>
              <a:rPr lang="en-US" sz="1400">
                <a:solidFill>
                  <a:schemeClr val="lt1"/>
                </a:solidFill>
                <a:latin typeface="Corbel"/>
                <a:ea typeface="Corbel"/>
                <a:cs typeface="Corbel"/>
                <a:sym typeface="Corbel"/>
              </a:rPr>
              <a:t> Attention to detail matters. Aims offers many resources to help increase capacity in these areas.</a:t>
            </a:r>
            <a:endParaRPr sz="1400">
              <a:solidFill>
                <a:schemeClr val="lt1"/>
              </a:solidFill>
              <a:latin typeface="Corbel"/>
              <a:ea typeface="Corbel"/>
              <a:cs typeface="Corbel"/>
              <a:sym typeface="Corbel"/>
            </a:endParaRPr>
          </a:p>
          <a:p>
            <a:pPr indent="-298449" lvl="1" marL="560070" rtl="0" algn="l">
              <a:lnSpc>
                <a:spcPct val="180000"/>
              </a:lnSpc>
              <a:spcBef>
                <a:spcPts val="1000"/>
              </a:spcBef>
              <a:spcAft>
                <a:spcPts val="0"/>
              </a:spcAft>
              <a:buClr>
                <a:schemeClr val="lt1"/>
              </a:buClr>
              <a:buSzPts val="1400"/>
              <a:buFont typeface="Corbel"/>
              <a:buChar char="•"/>
            </a:pPr>
            <a:r>
              <a:rPr lang="en-US" sz="1400">
                <a:solidFill>
                  <a:schemeClr val="lt1"/>
                </a:solidFill>
                <a:latin typeface="Corbel"/>
                <a:ea typeface="Corbel"/>
                <a:cs typeface="Corbel"/>
                <a:sym typeface="Corbel"/>
              </a:rPr>
              <a:t>You may want to consider an alternative healthcare program at Aims: Surgical Technology, Nursing, Sterile Processing, Nurse Aide, Medical Clinical Assisting, Medical Front Office, Phlebotomy, Billing and Coding, EMT, or Paramedic.</a:t>
            </a:r>
            <a:endParaRPr sz="720">
              <a:solidFill>
                <a:schemeClr val="lt1"/>
              </a:solidFill>
            </a:endParaRPr>
          </a:p>
        </p:txBody>
      </p:sp>
      <p:sp>
        <p:nvSpPr>
          <p:cNvPr id="247" name="Google Shape;247;p28"/>
          <p:cNvSpPr txBox="1"/>
          <p:nvPr>
            <p:ph idx="4" type="body"/>
          </p:nvPr>
        </p:nvSpPr>
        <p:spPr>
          <a:xfrm>
            <a:off x="2231408" y="1944218"/>
            <a:ext cx="7777200" cy="704100"/>
          </a:xfrm>
          <a:prstGeom prst="rect">
            <a:avLst/>
          </a:prstGeom>
          <a:noFill/>
          <a:ln>
            <a:noFill/>
          </a:ln>
        </p:spPr>
        <p:txBody>
          <a:bodyPr anchorCtr="1" anchor="b" bIns="45700" lIns="91425" spcFirstLastPara="1" rIns="91425" wrap="square" tIns="45700">
            <a:normAutofit/>
          </a:bodyPr>
          <a:lstStyle/>
          <a:p>
            <a:pPr indent="0" lvl="0" marL="0" rtl="0" algn="ctr">
              <a:lnSpc>
                <a:spcPct val="100000"/>
              </a:lnSpc>
              <a:spcBef>
                <a:spcPts val="0"/>
              </a:spcBef>
              <a:spcAft>
                <a:spcPts val="0"/>
              </a:spcAft>
              <a:buSzPts val="2000"/>
              <a:buNone/>
            </a:pPr>
            <a:r>
              <a:rPr b="1" lang="en-US" sz="2000" cap="none">
                <a:solidFill>
                  <a:schemeClr val="lt1"/>
                </a:solidFill>
                <a:latin typeface="Corbel"/>
                <a:ea typeface="Corbel"/>
                <a:cs typeface="Corbel"/>
                <a:sym typeface="Corbel"/>
              </a:rPr>
              <a:t>Please contact your Allied Health Advisor 970-339-6443</a:t>
            </a:r>
            <a:endParaRPr b="1" cap="none">
              <a:solidFill>
                <a:schemeClr val="lt1"/>
              </a:solidFill>
            </a:endParaRPr>
          </a:p>
        </p:txBody>
      </p:sp>
      <p:sp>
        <p:nvSpPr>
          <p:cNvPr id="248" name="Google Shape;248;p28"/>
          <p:cNvSpPr txBox="1"/>
          <p:nvPr>
            <p:ph type="title"/>
          </p:nvPr>
        </p:nvSpPr>
        <p:spPr>
          <a:xfrm>
            <a:off x="2231136" y="964692"/>
            <a:ext cx="7729728" cy="1188720"/>
          </a:xfrm>
          <a:prstGeom prst="rect">
            <a:avLst/>
          </a:prstGeom>
          <a:solidFill>
            <a:srgbClr val="D9EAD3"/>
          </a:solidFill>
          <a:ln cap="sq" cmpd="sng" w="31750">
            <a:solidFill>
              <a:srgbClr val="3F3F3F"/>
            </a:solidFill>
            <a:prstDash val="solid"/>
            <a:miter lim="800000"/>
            <a:headEnd len="sm" w="sm" type="none"/>
            <a:tailEnd len="sm" w="sm" type="none"/>
          </a:ln>
        </p:spPr>
        <p:txBody>
          <a:bodyPr anchorCtr="0" anchor="ctr" bIns="182875" lIns="182875" spcFirstLastPara="1" rIns="182875" wrap="square" tIns="182875">
            <a:noAutofit/>
          </a:bodyPr>
          <a:lstStyle/>
          <a:p>
            <a:pPr indent="0" lvl="0" marL="0" rtl="0" algn="ctr">
              <a:lnSpc>
                <a:spcPct val="90000"/>
              </a:lnSpc>
              <a:spcBef>
                <a:spcPts val="0"/>
              </a:spcBef>
              <a:spcAft>
                <a:spcPts val="0"/>
              </a:spcAft>
              <a:buClr>
                <a:srgbClr val="262626"/>
              </a:buClr>
              <a:buSzPts val="3240"/>
              <a:buFont typeface="Corbel"/>
              <a:buNone/>
            </a:pPr>
            <a:r>
              <a:rPr b="1" lang="en-US" sz="3200" cap="small">
                <a:solidFill>
                  <a:schemeClr val="dk1"/>
                </a:solidFill>
                <a:highlight>
                  <a:srgbClr val="D9EAD3"/>
                </a:highlight>
                <a:latin typeface="Corbel"/>
                <a:ea typeface="Corbel"/>
                <a:cs typeface="Corbel"/>
                <a:sym typeface="Corbel"/>
              </a:rPr>
              <a:t>If you do not get </a:t>
            </a:r>
            <a:r>
              <a:rPr b="1" lang="en-US" sz="3200" cap="small">
                <a:solidFill>
                  <a:schemeClr val="dk1"/>
                </a:solidFill>
                <a:highlight>
                  <a:srgbClr val="D9EAD3"/>
                </a:highlight>
                <a:latin typeface="Corbel"/>
                <a:ea typeface="Corbel"/>
                <a:cs typeface="Corbel"/>
                <a:sym typeface="Corbel"/>
              </a:rPr>
              <a:t>admitted</a:t>
            </a:r>
            <a:r>
              <a:rPr b="1" lang="en-US" sz="3200" cap="small">
                <a:solidFill>
                  <a:schemeClr val="dk1"/>
                </a:solidFill>
                <a:highlight>
                  <a:srgbClr val="D9EAD3"/>
                </a:highlight>
                <a:latin typeface="Corbel"/>
                <a:ea typeface="Corbel"/>
                <a:cs typeface="Corbel"/>
                <a:sym typeface="Corbel"/>
              </a:rPr>
              <a:t> to rte 1001- </a:t>
            </a:r>
            <a:endParaRPr b="1" sz="3200" cap="small">
              <a:solidFill>
                <a:schemeClr val="dk1"/>
              </a:solidFill>
              <a:highlight>
                <a:srgbClr val="D9EAD3"/>
              </a:highlight>
              <a:latin typeface="Corbel"/>
              <a:ea typeface="Corbel"/>
              <a:cs typeface="Corbel"/>
              <a:sym typeface="Corbel"/>
            </a:endParaRPr>
          </a:p>
          <a:p>
            <a:pPr indent="0" lvl="0" marL="0" rtl="0" algn="ctr">
              <a:lnSpc>
                <a:spcPct val="90000"/>
              </a:lnSpc>
              <a:spcBef>
                <a:spcPts val="0"/>
              </a:spcBef>
              <a:spcAft>
                <a:spcPts val="0"/>
              </a:spcAft>
              <a:buClr>
                <a:srgbClr val="262626"/>
              </a:buClr>
              <a:buSzPts val="3240"/>
              <a:buFont typeface="Corbel"/>
              <a:buNone/>
            </a:pPr>
            <a:r>
              <a:rPr b="1" lang="en-US" sz="3200" cap="small">
                <a:solidFill>
                  <a:schemeClr val="dk1"/>
                </a:solidFill>
                <a:highlight>
                  <a:srgbClr val="D9EAD3"/>
                </a:highlight>
                <a:latin typeface="Corbel"/>
                <a:ea typeface="Corbel"/>
                <a:cs typeface="Corbel"/>
                <a:sym typeface="Corbel"/>
              </a:rPr>
              <a:t>items to discuss with your advisor</a:t>
            </a:r>
            <a:endParaRPr>
              <a:solidFill>
                <a:schemeClr val="dk1"/>
              </a:solidFill>
              <a:highlight>
                <a:srgbClr val="D9EAD3"/>
              </a:highlight>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7F7F7F"/>
        </a:solidFill>
      </p:bgPr>
    </p:bg>
    <p:spTree>
      <p:nvGrpSpPr>
        <p:cNvPr id="121" name="Shape 121"/>
        <p:cNvGrpSpPr/>
        <p:nvPr/>
      </p:nvGrpSpPr>
      <p:grpSpPr>
        <a:xfrm>
          <a:off x="0" y="0"/>
          <a:ext cx="0" cy="0"/>
          <a:chOff x="0" y="0"/>
          <a:chExt cx="0" cy="0"/>
        </a:xfrm>
      </p:grpSpPr>
      <p:sp>
        <p:nvSpPr>
          <p:cNvPr id="122" name="Google Shape;122;p18"/>
          <p:cNvSpPr txBox="1"/>
          <p:nvPr>
            <p:ph type="title"/>
          </p:nvPr>
        </p:nvSpPr>
        <p:spPr>
          <a:xfrm>
            <a:off x="270180" y="2530290"/>
            <a:ext cx="3401700" cy="1495800"/>
          </a:xfrm>
          <a:prstGeom prst="rect">
            <a:avLst/>
          </a:prstGeom>
          <a:noFill/>
          <a:ln>
            <a:noFill/>
          </a:ln>
        </p:spPr>
        <p:txBody>
          <a:bodyPr anchorCtr="0" anchor="ctr" bIns="182875" lIns="182875" spcFirstLastPara="1" rIns="182875" wrap="square" tIns="182875">
            <a:noAutofit/>
          </a:bodyPr>
          <a:lstStyle/>
          <a:p>
            <a:pPr indent="0" lvl="0" marL="0" rtl="0" algn="ctr">
              <a:lnSpc>
                <a:spcPct val="90000"/>
              </a:lnSpc>
              <a:spcBef>
                <a:spcPts val="0"/>
              </a:spcBef>
              <a:spcAft>
                <a:spcPts val="0"/>
              </a:spcAft>
              <a:buClr>
                <a:srgbClr val="262626"/>
              </a:buClr>
              <a:buSzPts val="3600"/>
              <a:buFont typeface="Gill Sans"/>
              <a:buNone/>
            </a:pPr>
            <a:r>
              <a:rPr b="1" lang="en-US" sz="3200" cap="small">
                <a:solidFill>
                  <a:srgbClr val="43CB79"/>
                </a:solidFill>
                <a:latin typeface="Corbel"/>
                <a:ea typeface="Corbel"/>
                <a:cs typeface="Corbel"/>
                <a:sym typeface="Corbel"/>
              </a:rPr>
              <a:t>to be eligible to apply for rte 1001 you must:</a:t>
            </a:r>
            <a:endParaRPr b="1" sz="3200" cap="small">
              <a:solidFill>
                <a:srgbClr val="43CB79"/>
              </a:solidFill>
              <a:latin typeface="Corbel"/>
              <a:ea typeface="Corbel"/>
              <a:cs typeface="Corbel"/>
              <a:sym typeface="Corbel"/>
            </a:endParaRPr>
          </a:p>
        </p:txBody>
      </p:sp>
      <p:grpSp>
        <p:nvGrpSpPr>
          <p:cNvPr id="123" name="Google Shape;123;p18"/>
          <p:cNvGrpSpPr/>
          <p:nvPr/>
        </p:nvGrpSpPr>
        <p:grpSpPr>
          <a:xfrm>
            <a:off x="4041680" y="641550"/>
            <a:ext cx="8070569" cy="5273268"/>
            <a:chOff x="-759000" y="1787"/>
            <a:chExt cx="7479675" cy="5273268"/>
          </a:xfrm>
        </p:grpSpPr>
        <p:sp>
          <p:nvSpPr>
            <p:cNvPr id="124" name="Google Shape;124;p18"/>
            <p:cNvSpPr/>
            <p:nvPr/>
          </p:nvSpPr>
          <p:spPr>
            <a:xfrm>
              <a:off x="0" y="4328160"/>
              <a:ext cx="6151562" cy="946895"/>
            </a:xfrm>
            <a:prstGeom prst="rect">
              <a:avLst/>
            </a:prstGeom>
            <a:gradFill>
              <a:gsLst>
                <a:gs pos="0">
                  <a:srgbClr val="5091B7"/>
                </a:gs>
                <a:gs pos="50000">
                  <a:srgbClr val="3B8AB4"/>
                </a:gs>
                <a:gs pos="100000">
                  <a:srgbClr val="3484B0"/>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5" name="Google Shape;125;p18"/>
            <p:cNvSpPr txBox="1"/>
            <p:nvPr/>
          </p:nvSpPr>
          <p:spPr>
            <a:xfrm>
              <a:off x="-758935" y="4328162"/>
              <a:ext cx="7479600" cy="946800"/>
            </a:xfrm>
            <a:prstGeom prst="rect">
              <a:avLst/>
            </a:prstGeom>
            <a:solidFill>
              <a:srgbClr val="93C47D"/>
            </a:solidFill>
            <a:ln>
              <a:noFill/>
            </a:ln>
          </p:spPr>
          <p:txBody>
            <a:bodyPr anchorCtr="0" anchor="ctr" bIns="78225" lIns="78225" spcFirstLastPara="1" rIns="78225" wrap="square" tIns="78225">
              <a:noAutofit/>
            </a:bodyPr>
            <a:lstStyle/>
            <a:p>
              <a:pPr indent="0" lvl="0" marL="0" marR="0" rtl="0" algn="ctr">
                <a:lnSpc>
                  <a:spcPct val="150000"/>
                </a:lnSpc>
                <a:spcBef>
                  <a:spcPts val="0"/>
                </a:spcBef>
                <a:spcAft>
                  <a:spcPts val="0"/>
                </a:spcAft>
                <a:buClr>
                  <a:schemeClr val="lt1"/>
                </a:buClr>
                <a:buSzPts val="1100"/>
                <a:buFont typeface="Corbel"/>
                <a:buNone/>
              </a:pPr>
              <a:r>
                <a:rPr lang="en-US" sz="1200">
                  <a:solidFill>
                    <a:schemeClr val="dk1"/>
                  </a:solidFill>
                  <a:latin typeface="Corbel"/>
                  <a:ea typeface="Corbel"/>
                  <a:cs typeface="Corbel"/>
                  <a:sym typeface="Corbel"/>
                </a:rPr>
                <a:t>Send </a:t>
              </a:r>
              <a:r>
                <a:rPr b="0" i="0" lang="en-US" sz="1200" u="none" cap="none" strike="noStrike">
                  <a:solidFill>
                    <a:schemeClr val="dk1"/>
                  </a:solidFill>
                  <a:latin typeface="Corbel"/>
                  <a:ea typeface="Corbel"/>
                  <a:cs typeface="Corbel"/>
                  <a:sym typeface="Corbel"/>
                </a:rPr>
                <a:t> official transcripts from outside institutions sent to </a:t>
              </a:r>
              <a:r>
                <a:rPr b="0" i="0" lang="en-US" sz="1200" u="sng" cap="none" strike="noStrike">
                  <a:solidFill>
                    <a:schemeClr val="dk1"/>
                  </a:solidFill>
                  <a:latin typeface="Corbel"/>
                  <a:ea typeface="Corbel"/>
                  <a:cs typeface="Corbel"/>
                  <a:sym typeface="Corbel"/>
                  <a:hlinkClick r:id="rId3">
                    <a:extLst>
                      <a:ext uri="{A12FA001-AC4F-418D-AE19-62706E023703}">
                        <ahyp:hlinkClr val="tx"/>
                      </a:ext>
                    </a:extLst>
                  </a:hlinkClick>
                </a:rPr>
                <a:t>transfer@aims.edu</a:t>
              </a:r>
              <a:r>
                <a:rPr b="0" i="0" lang="en-US" sz="1200" u="none" cap="none" strike="noStrike">
                  <a:solidFill>
                    <a:schemeClr val="dk1"/>
                  </a:solidFill>
                  <a:latin typeface="Corbel"/>
                  <a:ea typeface="Corbel"/>
                  <a:cs typeface="Corbel"/>
                  <a:sym typeface="Corbel"/>
                </a:rPr>
                <a:t> to be evaluated and applied to your Aims student record before September 30, 2025.  </a:t>
              </a:r>
              <a:r>
                <a:rPr lang="en-US" sz="1200">
                  <a:solidFill>
                    <a:schemeClr val="dk1"/>
                  </a:solidFill>
                  <a:latin typeface="Corbel"/>
                  <a:ea typeface="Corbel"/>
                  <a:cs typeface="Corbel"/>
                  <a:sym typeface="Corbel"/>
                </a:rPr>
                <a:t>Take</a:t>
              </a:r>
              <a:r>
                <a:rPr b="0" i="0" lang="en-US" sz="1200" u="none" cap="none" strike="noStrike">
                  <a:solidFill>
                    <a:schemeClr val="dk1"/>
                  </a:solidFill>
                  <a:latin typeface="Corbel"/>
                  <a:ea typeface="Corbel"/>
                  <a:cs typeface="Corbel"/>
                  <a:sym typeface="Corbel"/>
                </a:rPr>
                <a:t> note</a:t>
              </a:r>
              <a:r>
                <a:rPr lang="en-US" sz="1200">
                  <a:solidFill>
                    <a:schemeClr val="dk1"/>
                  </a:solidFill>
                  <a:latin typeface="Corbel"/>
                  <a:ea typeface="Corbel"/>
                  <a:cs typeface="Corbel"/>
                  <a:sym typeface="Corbel"/>
                </a:rPr>
                <a:t>: </a:t>
              </a:r>
              <a:r>
                <a:rPr b="0" i="0" lang="en-US" sz="1200" u="none" cap="none" strike="noStrike">
                  <a:solidFill>
                    <a:schemeClr val="dk1"/>
                  </a:solidFill>
                  <a:latin typeface="Corbel"/>
                  <a:ea typeface="Corbel"/>
                  <a:cs typeface="Corbel"/>
                  <a:sym typeface="Corbel"/>
                </a:rPr>
                <a:t>the state allows 30 business days for institutions to evaluate transcripts and failure to submit transcripts may render your application incomplete.  Incomplete applications will not be processed.</a:t>
              </a:r>
              <a:r>
                <a:rPr b="0" i="0" lang="en-US" sz="1200" u="none" cap="none" strike="noStrike">
                  <a:solidFill>
                    <a:schemeClr val="lt1"/>
                  </a:solidFill>
                  <a:latin typeface="Corbel"/>
                  <a:ea typeface="Corbel"/>
                  <a:cs typeface="Corbel"/>
                  <a:sym typeface="Corbel"/>
                </a:rPr>
                <a:t>  </a:t>
              </a:r>
              <a:endParaRPr sz="1500"/>
            </a:p>
          </p:txBody>
        </p:sp>
        <p:sp>
          <p:nvSpPr>
            <p:cNvPr id="126" name="Google Shape;126;p18"/>
            <p:cNvSpPr/>
            <p:nvPr/>
          </p:nvSpPr>
          <p:spPr>
            <a:xfrm rot="10800000">
              <a:off x="0" y="2886038"/>
              <a:ext cx="6151562" cy="1456325"/>
            </a:xfrm>
            <a:prstGeom prst="upArrowCallout">
              <a:avLst>
                <a:gd fmla="val 25000" name="adj1"/>
                <a:gd fmla="val 25000" name="adj2"/>
                <a:gd fmla="val 25000" name="adj3"/>
                <a:gd fmla="val 64977" name="adj4"/>
              </a:avLst>
            </a:prstGeom>
            <a:gradFill>
              <a:gsLst>
                <a:gs pos="0">
                  <a:srgbClr val="43CB79"/>
                </a:gs>
                <a:gs pos="50000">
                  <a:srgbClr val="26CA6E"/>
                </a:gs>
                <a:gs pos="100000">
                  <a:srgbClr val="1FC668"/>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7" name="Google Shape;127;p18"/>
            <p:cNvSpPr txBox="1"/>
            <p:nvPr/>
          </p:nvSpPr>
          <p:spPr>
            <a:xfrm>
              <a:off x="-707125" y="2886037"/>
              <a:ext cx="7427700" cy="946200"/>
            </a:xfrm>
            <a:prstGeom prst="rect">
              <a:avLst/>
            </a:prstGeom>
            <a:solidFill>
              <a:srgbClr val="B6D7A8"/>
            </a:solidFill>
            <a:ln>
              <a:noFill/>
            </a:ln>
          </p:spPr>
          <p:txBody>
            <a:bodyPr anchorCtr="0" anchor="ctr" bIns="78225" lIns="78225" spcFirstLastPara="1" rIns="78225" wrap="square" tIns="78225">
              <a:noAutofit/>
            </a:bodyPr>
            <a:lstStyle/>
            <a:p>
              <a:pPr indent="0" lvl="0" marL="0" marR="0" rtl="0" algn="ctr">
                <a:lnSpc>
                  <a:spcPct val="150000"/>
                </a:lnSpc>
                <a:spcBef>
                  <a:spcPts val="0"/>
                </a:spcBef>
                <a:spcAft>
                  <a:spcPts val="0"/>
                </a:spcAft>
                <a:buClr>
                  <a:schemeClr val="lt1"/>
                </a:buClr>
                <a:buSzPts val="1100"/>
                <a:buFont typeface="Corbel"/>
                <a:buNone/>
              </a:pPr>
              <a:r>
                <a:rPr b="0" i="0" lang="en-US" sz="1200" u="none" cap="none" strike="noStrike">
                  <a:solidFill>
                    <a:schemeClr val="dk1"/>
                  </a:solidFill>
                  <a:latin typeface="Corbel"/>
                  <a:ea typeface="Corbel"/>
                  <a:cs typeface="Corbel"/>
                  <a:sym typeface="Corbel"/>
                </a:rPr>
                <a:t>Complete all RTE pre-application coursework (and/or acceptable test substitutes) with a letter grade of “C” or higher by the end of summer semester 2025.  Please note: the students accepted into RTE 1001 the last 3 years have had an average GPA of 3.67.  If your GPA is low, you will not be competitive with these applicants</a:t>
              </a:r>
              <a:r>
                <a:rPr lang="en-US" sz="1200">
                  <a:solidFill>
                    <a:schemeClr val="dk1"/>
                  </a:solidFill>
                  <a:latin typeface="Corbel"/>
                  <a:ea typeface="Corbel"/>
                  <a:cs typeface="Corbel"/>
                  <a:sym typeface="Corbel"/>
                </a:rPr>
                <a:t> (a 2.0 cumulative GPA is required to apply).</a:t>
              </a:r>
              <a:endParaRPr sz="1200">
                <a:solidFill>
                  <a:schemeClr val="dk1"/>
                </a:solidFill>
              </a:endParaRPr>
            </a:p>
          </p:txBody>
        </p:sp>
        <p:sp>
          <p:nvSpPr>
            <p:cNvPr id="128" name="Google Shape;128;p18"/>
            <p:cNvSpPr/>
            <p:nvPr/>
          </p:nvSpPr>
          <p:spPr>
            <a:xfrm rot="10800000">
              <a:off x="0" y="1443916"/>
              <a:ext cx="6151562" cy="1456325"/>
            </a:xfrm>
            <a:prstGeom prst="upArrowCallout">
              <a:avLst>
                <a:gd fmla="val 25000" name="adj1"/>
                <a:gd fmla="val 25000" name="adj2"/>
                <a:gd fmla="val 25000" name="adj3"/>
                <a:gd fmla="val 64977" name="adj4"/>
              </a:avLst>
            </a:prstGeom>
            <a:gradFill>
              <a:gsLst>
                <a:gs pos="0">
                  <a:srgbClr val="80DF3B"/>
                </a:gs>
                <a:gs pos="50000">
                  <a:srgbClr val="75E110"/>
                </a:gs>
                <a:gs pos="100000">
                  <a:srgbClr val="6FDD08"/>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9" name="Google Shape;129;p18"/>
            <p:cNvSpPr txBox="1"/>
            <p:nvPr/>
          </p:nvSpPr>
          <p:spPr>
            <a:xfrm>
              <a:off x="-758925" y="1443912"/>
              <a:ext cx="7479600" cy="946200"/>
            </a:xfrm>
            <a:prstGeom prst="rect">
              <a:avLst/>
            </a:prstGeom>
            <a:solidFill>
              <a:srgbClr val="D9EAD3"/>
            </a:solidFill>
            <a:ln>
              <a:noFill/>
            </a:ln>
          </p:spPr>
          <p:txBody>
            <a:bodyPr anchorCtr="0" anchor="ctr" bIns="85325" lIns="85325" spcFirstLastPara="1" rIns="85325" wrap="square" tIns="85325">
              <a:noAutofit/>
            </a:bodyPr>
            <a:lstStyle/>
            <a:p>
              <a:pPr indent="0" lvl="0" marL="0" marR="0" rtl="0" algn="ctr">
                <a:lnSpc>
                  <a:spcPct val="150000"/>
                </a:lnSpc>
                <a:spcBef>
                  <a:spcPts val="0"/>
                </a:spcBef>
                <a:spcAft>
                  <a:spcPts val="0"/>
                </a:spcAft>
                <a:buClr>
                  <a:schemeClr val="lt1"/>
                </a:buClr>
                <a:buSzPts val="1200"/>
                <a:buFont typeface="Corbel"/>
                <a:buNone/>
              </a:pPr>
              <a:r>
                <a:rPr b="0" i="0" lang="en-US" sz="1200" u="none" cap="none" strike="noStrike">
                  <a:solidFill>
                    <a:schemeClr val="dk1"/>
                  </a:solidFill>
                  <a:latin typeface="Corbel"/>
                  <a:ea typeface="Corbel"/>
                  <a:cs typeface="Corbel"/>
                  <a:sym typeface="Corbel"/>
                </a:rPr>
                <a:t>Review the Rad Tech Informational PowerPoint between April 1 and September 30, 2025 and retain the correct authorization codes to submit with your online application.   Please note: </a:t>
              </a:r>
              <a:r>
                <a:rPr b="0" i="0" lang="en-US" sz="1200" u="none" cap="none" strike="noStrike">
                  <a:solidFill>
                    <a:schemeClr val="dk1"/>
                  </a:solidFill>
                  <a:latin typeface="Corbel"/>
                  <a:ea typeface="Corbel"/>
                  <a:cs typeface="Corbel"/>
                  <a:sym typeface="Corbel"/>
                </a:rPr>
                <a:t>A ½ </a:t>
              </a:r>
              <a:r>
                <a:rPr b="0" i="0" lang="en-US" sz="1200" u="none" cap="none" strike="noStrike">
                  <a:solidFill>
                    <a:schemeClr val="dk1"/>
                  </a:solidFill>
                  <a:latin typeface="Corbel"/>
                  <a:ea typeface="Corbel"/>
                  <a:cs typeface="Corbel"/>
                  <a:sym typeface="Corbel"/>
                </a:rPr>
                <a:t>point deduction will be taken from student’s final application score for each inaccurate code utilized.</a:t>
              </a:r>
              <a:endParaRPr>
                <a:solidFill>
                  <a:schemeClr val="dk1"/>
                </a:solidFill>
              </a:endParaRPr>
            </a:p>
          </p:txBody>
        </p:sp>
        <p:sp>
          <p:nvSpPr>
            <p:cNvPr id="130" name="Google Shape;130;p18"/>
            <p:cNvSpPr txBox="1"/>
            <p:nvPr/>
          </p:nvSpPr>
          <p:spPr>
            <a:xfrm>
              <a:off x="-759000" y="1787"/>
              <a:ext cx="7479600" cy="946200"/>
            </a:xfrm>
            <a:prstGeom prst="rect">
              <a:avLst/>
            </a:prstGeom>
            <a:solidFill>
              <a:srgbClr val="404040"/>
            </a:solidFill>
            <a:ln>
              <a:noFill/>
            </a:ln>
          </p:spPr>
          <p:txBody>
            <a:bodyPr anchorCtr="0" anchor="ctr" bIns="85325" lIns="85325" spcFirstLastPara="1" rIns="85325" wrap="square" tIns="85325">
              <a:noAutofit/>
            </a:bodyPr>
            <a:lstStyle/>
            <a:p>
              <a:pPr indent="0" lvl="0" marL="0" marR="0" rtl="0" algn="ctr">
                <a:lnSpc>
                  <a:spcPct val="90000"/>
                </a:lnSpc>
                <a:spcBef>
                  <a:spcPts val="0"/>
                </a:spcBef>
                <a:spcAft>
                  <a:spcPts val="0"/>
                </a:spcAft>
                <a:buClr>
                  <a:schemeClr val="lt1"/>
                </a:buClr>
                <a:buSzPts val="1200"/>
                <a:buFont typeface="Corbel"/>
                <a:buNone/>
              </a:pPr>
              <a:r>
                <a:rPr b="0" i="0" lang="en-US" sz="1200" u="none" cap="none" strike="noStrike">
                  <a:solidFill>
                    <a:schemeClr val="lt1"/>
                  </a:solidFill>
                  <a:latin typeface="Corbel"/>
                  <a:ea typeface="Corbel"/>
                  <a:cs typeface="Corbel"/>
                  <a:sym typeface="Corbel"/>
                </a:rPr>
                <a:t>Apply to Aims if you have not attended Aims within the last 3 semesters.</a:t>
              </a:r>
              <a:r>
                <a:rPr b="0" i="0" lang="en-US" sz="900" u="none" cap="none" strike="noStrike">
                  <a:solidFill>
                    <a:schemeClr val="lt1"/>
                  </a:solidFill>
                  <a:latin typeface="Corbel"/>
                  <a:ea typeface="Corbel"/>
                  <a:cs typeface="Corbel"/>
                  <a:sym typeface="Corbel"/>
                </a:rPr>
                <a:t> </a:t>
              </a:r>
              <a:r>
                <a:rPr b="0" i="0" lang="en-US" sz="1100" u="none" cap="none" strike="noStrike">
                  <a:solidFill>
                    <a:schemeClr val="lt1"/>
                  </a:solidFill>
                  <a:latin typeface="Corbel"/>
                  <a:ea typeface="Corbel"/>
                  <a:cs typeface="Corbel"/>
                  <a:sym typeface="Corbel"/>
                </a:rPr>
                <a:t> </a:t>
              </a:r>
              <a:r>
                <a:rPr b="0" i="0" lang="en-US" sz="1200" u="none" cap="none" strike="noStrike">
                  <a:solidFill>
                    <a:schemeClr val="lt1"/>
                  </a:solidFill>
                  <a:latin typeface="Corbel"/>
                  <a:ea typeface="Corbel"/>
                  <a:cs typeface="Corbel"/>
                  <a:sym typeface="Corbel"/>
                </a:rPr>
                <a:t> </a:t>
              </a:r>
              <a:endParaRPr>
                <a:solidFill>
                  <a:schemeClr val="lt1"/>
                </a:solidFill>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7F7F7F"/>
        </a:solidFill>
      </p:bgPr>
    </p:bg>
    <p:spTree>
      <p:nvGrpSpPr>
        <p:cNvPr id="135" name="Shape 135"/>
        <p:cNvGrpSpPr/>
        <p:nvPr/>
      </p:nvGrpSpPr>
      <p:grpSpPr>
        <a:xfrm>
          <a:off x="0" y="0"/>
          <a:ext cx="0" cy="0"/>
          <a:chOff x="0" y="0"/>
          <a:chExt cx="0" cy="0"/>
        </a:xfrm>
      </p:grpSpPr>
      <p:sp>
        <p:nvSpPr>
          <p:cNvPr id="136" name="Google Shape;136;p19"/>
          <p:cNvSpPr txBox="1"/>
          <p:nvPr>
            <p:ph type="title"/>
          </p:nvPr>
        </p:nvSpPr>
        <p:spPr>
          <a:xfrm>
            <a:off x="324375" y="2993025"/>
            <a:ext cx="3382200" cy="1157400"/>
          </a:xfrm>
          <a:prstGeom prst="rect">
            <a:avLst/>
          </a:prstGeom>
          <a:noFill/>
          <a:ln>
            <a:noFill/>
          </a:ln>
        </p:spPr>
        <p:txBody>
          <a:bodyPr anchorCtr="0" anchor="ctr" bIns="182875" lIns="182875" spcFirstLastPara="1" rIns="182875" wrap="square" tIns="182875">
            <a:noAutofit/>
          </a:bodyPr>
          <a:lstStyle/>
          <a:p>
            <a:pPr indent="0" lvl="0" marL="0" rtl="0" algn="ctr">
              <a:lnSpc>
                <a:spcPct val="90000"/>
              </a:lnSpc>
              <a:spcBef>
                <a:spcPts val="0"/>
              </a:spcBef>
              <a:spcAft>
                <a:spcPts val="0"/>
              </a:spcAft>
              <a:buClr>
                <a:srgbClr val="262626"/>
              </a:buClr>
              <a:buSzPts val="3240"/>
              <a:buFont typeface="Gill Sans"/>
              <a:buNone/>
            </a:pPr>
            <a:r>
              <a:rPr b="1" lang="en-US" sz="3200" cap="small">
                <a:solidFill>
                  <a:srgbClr val="43CB79"/>
                </a:solidFill>
                <a:latin typeface="Corbel"/>
                <a:ea typeface="Corbel"/>
                <a:cs typeface="Corbel"/>
                <a:sym typeface="Corbel"/>
              </a:rPr>
              <a:t>required pre application coursework:</a:t>
            </a:r>
            <a:endParaRPr sz="3200">
              <a:solidFill>
                <a:srgbClr val="43CB79"/>
              </a:solidFill>
              <a:latin typeface="Corbel"/>
              <a:ea typeface="Corbel"/>
              <a:cs typeface="Corbel"/>
              <a:sym typeface="Corbel"/>
            </a:endParaRPr>
          </a:p>
        </p:txBody>
      </p:sp>
      <p:sp>
        <p:nvSpPr>
          <p:cNvPr id="137" name="Google Shape;137;p19"/>
          <p:cNvSpPr txBox="1"/>
          <p:nvPr>
            <p:ph idx="1" type="body"/>
          </p:nvPr>
        </p:nvSpPr>
        <p:spPr>
          <a:xfrm>
            <a:off x="3957950" y="285075"/>
            <a:ext cx="7945200" cy="6400800"/>
          </a:xfrm>
          <a:prstGeom prst="rect">
            <a:avLst/>
          </a:prstGeom>
          <a:noFill/>
          <a:ln>
            <a:noFill/>
          </a:ln>
        </p:spPr>
        <p:txBody>
          <a:bodyPr anchorCtr="0" anchor="ctr" bIns="45700" lIns="91425" spcFirstLastPara="1" rIns="91425" wrap="square" tIns="45700">
            <a:normAutofit lnSpcReduction="20000"/>
          </a:bodyPr>
          <a:lstStyle/>
          <a:p>
            <a:pPr indent="-342900" lvl="0" marL="571500" rtl="0" algn="l">
              <a:lnSpc>
                <a:spcPct val="160000"/>
              </a:lnSpc>
              <a:spcBef>
                <a:spcPts val="0"/>
              </a:spcBef>
              <a:spcAft>
                <a:spcPts val="0"/>
              </a:spcAft>
              <a:buClr>
                <a:schemeClr val="lt1"/>
              </a:buClr>
              <a:buSzPts val="1400"/>
              <a:buFont typeface="Gill Sans"/>
              <a:buAutoNum type="arabicPeriod"/>
            </a:pPr>
            <a:r>
              <a:rPr lang="en-US" sz="1400">
                <a:solidFill>
                  <a:schemeClr val="lt1"/>
                </a:solidFill>
                <a:latin typeface="Corbel"/>
                <a:ea typeface="Corbel"/>
                <a:cs typeface="Corbel"/>
                <a:sym typeface="Corbel"/>
              </a:rPr>
              <a:t>Anatomy and Physiology - BIO 1006  </a:t>
            </a:r>
            <a:r>
              <a:rPr b="1" lang="en-US" sz="1400" u="sng">
                <a:solidFill>
                  <a:schemeClr val="lt1"/>
                </a:solidFill>
                <a:latin typeface="Corbel"/>
                <a:ea typeface="Corbel"/>
                <a:cs typeface="Corbel"/>
                <a:sym typeface="Corbel"/>
              </a:rPr>
              <a:t>OR</a:t>
            </a:r>
            <a:r>
              <a:rPr lang="en-US" sz="1400">
                <a:solidFill>
                  <a:schemeClr val="lt1"/>
                </a:solidFill>
                <a:latin typeface="Corbel"/>
                <a:ea typeface="Corbel"/>
                <a:cs typeface="Corbel"/>
                <a:sym typeface="Corbel"/>
              </a:rPr>
              <a:t>  both BIO 2101 </a:t>
            </a:r>
            <a:r>
              <a:rPr i="1" lang="en-US" sz="1400">
                <a:solidFill>
                  <a:schemeClr val="lt1"/>
                </a:solidFill>
                <a:latin typeface="Corbel"/>
                <a:ea typeface="Corbel"/>
                <a:cs typeface="Corbel"/>
                <a:sym typeface="Corbel"/>
              </a:rPr>
              <a:t>AND</a:t>
            </a:r>
            <a:r>
              <a:rPr lang="en-US" sz="1400">
                <a:solidFill>
                  <a:schemeClr val="lt1"/>
                </a:solidFill>
                <a:latin typeface="Corbel"/>
                <a:ea typeface="Corbel"/>
                <a:cs typeface="Corbel"/>
                <a:sym typeface="Corbel"/>
              </a:rPr>
              <a:t> BIO 2102 (expires 7 years from application submission date).  </a:t>
            </a:r>
            <a:endParaRPr>
              <a:solidFill>
                <a:schemeClr val="lt1"/>
              </a:solidFill>
            </a:endParaRPr>
          </a:p>
          <a:p>
            <a:pPr indent="-285750" lvl="1" marL="742950" rtl="0" algn="l">
              <a:lnSpc>
                <a:spcPct val="160000"/>
              </a:lnSpc>
              <a:spcBef>
                <a:spcPts val="600"/>
              </a:spcBef>
              <a:spcAft>
                <a:spcPts val="0"/>
              </a:spcAft>
              <a:buClr>
                <a:schemeClr val="lt1"/>
              </a:buClr>
              <a:buSzPts val="1600"/>
              <a:buChar char="•"/>
            </a:pPr>
            <a:r>
              <a:rPr lang="en-US" sz="1400">
                <a:solidFill>
                  <a:schemeClr val="lt1"/>
                </a:solidFill>
                <a:latin typeface="Corbel"/>
                <a:ea typeface="Corbel"/>
                <a:cs typeface="Corbel"/>
                <a:sym typeface="Corbel"/>
              </a:rPr>
              <a:t>If you choose to NOT take BIO 1006 then BIO 2101 and BIO 2102 must both be completed successfully to fulfill the BIO 1006 requirement.  The higher grade of the 2 classes will be used for grade GPA calculations.</a:t>
            </a:r>
            <a:endParaRPr>
              <a:solidFill>
                <a:schemeClr val="lt1"/>
              </a:solidFill>
            </a:endParaRPr>
          </a:p>
          <a:p>
            <a:pPr indent="-285750" lvl="1" marL="742950" rtl="0" algn="l">
              <a:lnSpc>
                <a:spcPct val="160000"/>
              </a:lnSpc>
              <a:spcBef>
                <a:spcPts val="600"/>
              </a:spcBef>
              <a:spcAft>
                <a:spcPts val="0"/>
              </a:spcAft>
              <a:buClr>
                <a:schemeClr val="lt1"/>
              </a:buClr>
              <a:buSzPts val="1600"/>
              <a:buChar char="•"/>
            </a:pPr>
            <a:r>
              <a:rPr lang="en-US" sz="1400">
                <a:solidFill>
                  <a:schemeClr val="lt1"/>
                </a:solidFill>
                <a:latin typeface="Corbel"/>
                <a:ea typeface="Corbel"/>
                <a:cs typeface="Corbel"/>
                <a:sym typeface="Corbel"/>
              </a:rPr>
              <a:t>Please note that BIO 2101 has other  required prerequisite classes.  Check with your Allied Health Advisor to see what option is best for you.</a:t>
            </a:r>
            <a:endParaRPr>
              <a:solidFill>
                <a:schemeClr val="lt1"/>
              </a:solidFill>
            </a:endParaRPr>
          </a:p>
          <a:p>
            <a:pPr indent="-342900" lvl="0" marL="571500" rtl="0" algn="l">
              <a:lnSpc>
                <a:spcPct val="160000"/>
              </a:lnSpc>
              <a:spcBef>
                <a:spcPts val="600"/>
              </a:spcBef>
              <a:spcAft>
                <a:spcPts val="0"/>
              </a:spcAft>
              <a:buClr>
                <a:schemeClr val="lt1"/>
              </a:buClr>
              <a:buSzPts val="1400"/>
              <a:buFont typeface="Gill Sans"/>
              <a:buAutoNum type="arabicPeriod"/>
            </a:pPr>
            <a:r>
              <a:rPr lang="en-US" sz="1400">
                <a:solidFill>
                  <a:schemeClr val="lt1"/>
                </a:solidFill>
                <a:latin typeface="Corbel"/>
                <a:ea typeface="Corbel"/>
                <a:cs typeface="Corbel"/>
                <a:sym typeface="Corbel"/>
              </a:rPr>
              <a:t>Interpersonal Communication - COM 1250 (Public Speaking is NOT considered an equivalent class and will not be accepted).</a:t>
            </a:r>
            <a:endParaRPr>
              <a:solidFill>
                <a:schemeClr val="lt1"/>
              </a:solidFill>
            </a:endParaRPr>
          </a:p>
          <a:p>
            <a:pPr indent="-342900" lvl="0" marL="571500" rtl="0" algn="l">
              <a:lnSpc>
                <a:spcPct val="160000"/>
              </a:lnSpc>
              <a:spcBef>
                <a:spcPts val="600"/>
              </a:spcBef>
              <a:spcAft>
                <a:spcPts val="0"/>
              </a:spcAft>
              <a:buClr>
                <a:schemeClr val="lt1"/>
              </a:buClr>
              <a:buSzPts val="1400"/>
              <a:buFont typeface="Gill Sans"/>
              <a:buAutoNum type="arabicPeriod"/>
            </a:pPr>
            <a:r>
              <a:rPr lang="en-US" sz="1400">
                <a:solidFill>
                  <a:schemeClr val="lt1"/>
                </a:solidFill>
                <a:latin typeface="Corbel"/>
                <a:ea typeface="Corbel"/>
                <a:cs typeface="Corbel"/>
                <a:sym typeface="Corbel"/>
              </a:rPr>
              <a:t>English Composition - ENG 1021 </a:t>
            </a:r>
            <a:r>
              <a:rPr b="1" lang="en-US" sz="1400" u="sng">
                <a:solidFill>
                  <a:schemeClr val="lt1"/>
                </a:solidFill>
                <a:latin typeface="Corbel"/>
                <a:ea typeface="Corbel"/>
                <a:cs typeface="Corbel"/>
                <a:sym typeface="Corbel"/>
              </a:rPr>
              <a:t>OR</a:t>
            </a:r>
            <a:r>
              <a:rPr lang="en-US" sz="1400">
                <a:solidFill>
                  <a:schemeClr val="lt1"/>
                </a:solidFill>
                <a:latin typeface="Corbel"/>
                <a:ea typeface="Corbel"/>
                <a:cs typeface="Corbel"/>
                <a:sym typeface="Corbel"/>
              </a:rPr>
              <a:t> ENG 1022 </a:t>
            </a:r>
            <a:r>
              <a:rPr b="1" lang="en-US" sz="1400" u="sng">
                <a:solidFill>
                  <a:schemeClr val="lt1"/>
                </a:solidFill>
                <a:latin typeface="Corbel"/>
                <a:ea typeface="Corbel"/>
                <a:cs typeface="Corbel"/>
                <a:sym typeface="Corbel"/>
              </a:rPr>
              <a:t>OR</a:t>
            </a:r>
            <a:r>
              <a:rPr lang="en-US" sz="1400">
                <a:solidFill>
                  <a:schemeClr val="lt1"/>
                </a:solidFill>
                <a:latin typeface="Corbel"/>
                <a:ea typeface="Corbel"/>
                <a:cs typeface="Corbel"/>
                <a:sym typeface="Corbel"/>
              </a:rPr>
              <a:t> ENG </a:t>
            </a:r>
            <a:r>
              <a:rPr lang="en-US" sz="1400">
                <a:solidFill>
                  <a:schemeClr val="lt1"/>
                </a:solidFill>
                <a:latin typeface="Corbel"/>
                <a:ea typeface="Corbel"/>
                <a:cs typeface="Corbel"/>
                <a:sym typeface="Corbel"/>
              </a:rPr>
              <a:t>1031</a:t>
            </a:r>
            <a:endParaRPr>
              <a:solidFill>
                <a:schemeClr val="lt1"/>
              </a:solidFill>
            </a:endParaRPr>
          </a:p>
          <a:p>
            <a:pPr indent="-342900" lvl="0" marL="571500" rtl="0" algn="l">
              <a:lnSpc>
                <a:spcPct val="160000"/>
              </a:lnSpc>
              <a:spcBef>
                <a:spcPts val="600"/>
              </a:spcBef>
              <a:spcAft>
                <a:spcPts val="0"/>
              </a:spcAft>
              <a:buClr>
                <a:schemeClr val="lt1"/>
              </a:buClr>
              <a:buSzPts val="1400"/>
              <a:buFont typeface="Gill Sans"/>
              <a:buAutoNum type="arabicPeriod"/>
            </a:pPr>
            <a:r>
              <a:rPr lang="en-US" sz="1400">
                <a:solidFill>
                  <a:schemeClr val="lt1"/>
                </a:solidFill>
                <a:latin typeface="Corbel"/>
                <a:ea typeface="Corbel"/>
                <a:cs typeface="Corbel"/>
                <a:sym typeface="Corbel"/>
              </a:rPr>
              <a:t>Comprehensive Medical Terminology - HPR 1040 (or HPR 178 or HPR 144)  (class must be </a:t>
            </a:r>
            <a:r>
              <a:rPr b="1" lang="en-US" sz="1400">
                <a:solidFill>
                  <a:schemeClr val="lt1"/>
                </a:solidFill>
                <a:latin typeface="Corbel"/>
                <a:ea typeface="Corbel"/>
                <a:cs typeface="Corbel"/>
                <a:sym typeface="Corbel"/>
              </a:rPr>
              <a:t>3 credits</a:t>
            </a:r>
            <a:r>
              <a:rPr lang="en-US" sz="1400">
                <a:solidFill>
                  <a:schemeClr val="lt1"/>
                </a:solidFill>
                <a:latin typeface="Corbel"/>
                <a:ea typeface="Corbel"/>
                <a:cs typeface="Corbel"/>
                <a:sym typeface="Corbel"/>
              </a:rPr>
              <a:t>).</a:t>
            </a:r>
            <a:endParaRPr>
              <a:solidFill>
                <a:schemeClr val="lt1"/>
              </a:solidFill>
            </a:endParaRPr>
          </a:p>
          <a:p>
            <a:pPr indent="-342900" lvl="0" marL="571500" rtl="0" algn="l">
              <a:lnSpc>
                <a:spcPct val="160000"/>
              </a:lnSpc>
              <a:spcBef>
                <a:spcPts val="600"/>
              </a:spcBef>
              <a:spcAft>
                <a:spcPts val="0"/>
              </a:spcAft>
              <a:buClr>
                <a:schemeClr val="lt1"/>
              </a:buClr>
              <a:buSzPts val="1400"/>
              <a:buFont typeface="Gill Sans"/>
              <a:buAutoNum type="arabicPeriod"/>
            </a:pPr>
            <a:r>
              <a:rPr lang="en-US" sz="1400">
                <a:solidFill>
                  <a:schemeClr val="lt1"/>
                </a:solidFill>
                <a:latin typeface="Corbel"/>
                <a:ea typeface="Corbel"/>
                <a:cs typeface="Corbel"/>
                <a:sym typeface="Corbel"/>
              </a:rPr>
              <a:t>Career Math - MAT 1140 OR higher. MAT 1120, 1150, 1160, 1220, 1230, 1240, 1260, 1340, 1400, 1420, 1440, 2410, 2420, 243, 2560, 2562, 2561 (expires 10 years from application date)</a:t>
            </a:r>
            <a:endParaRPr sz="1400">
              <a:solidFill>
                <a:schemeClr val="lt1"/>
              </a:solidFill>
              <a:latin typeface="Corbel"/>
              <a:ea typeface="Corbel"/>
              <a:cs typeface="Corbel"/>
              <a:sym typeface="Corbel"/>
            </a:endParaRPr>
          </a:p>
          <a:p>
            <a:pPr indent="-203200" lvl="1" marL="971550" rtl="0" algn="l">
              <a:lnSpc>
                <a:spcPct val="160000"/>
              </a:lnSpc>
              <a:spcBef>
                <a:spcPts val="600"/>
              </a:spcBef>
              <a:spcAft>
                <a:spcPts val="0"/>
              </a:spcAft>
              <a:buClr>
                <a:schemeClr val="lt1"/>
              </a:buClr>
              <a:buSzPts val="1400"/>
              <a:buFont typeface="Corbel"/>
              <a:buChar char="•"/>
            </a:pPr>
            <a:r>
              <a:rPr lang="en-US" sz="1400">
                <a:solidFill>
                  <a:schemeClr val="lt1"/>
                </a:solidFill>
                <a:latin typeface="Corbel"/>
                <a:ea typeface="Corbel"/>
                <a:cs typeface="Corbel"/>
                <a:sym typeface="Corbel"/>
              </a:rPr>
              <a:t>If students complete the Math Accuplacer and score a 265 or higher, expired math may be used. BOTH the testing paperwork AND the transcript showing the math grade must be submitted with the RTE 1001 application.</a:t>
            </a:r>
            <a:endParaRPr sz="1400">
              <a:solidFill>
                <a:schemeClr val="lt1"/>
              </a:solidFill>
              <a:latin typeface="Corbel"/>
              <a:ea typeface="Corbel"/>
              <a:cs typeface="Corbel"/>
              <a:sym typeface="Corbel"/>
            </a:endParaRPr>
          </a:p>
          <a:p>
            <a:pPr indent="-342900" lvl="0" marL="571500" rtl="0" algn="l">
              <a:lnSpc>
                <a:spcPct val="160000"/>
              </a:lnSpc>
              <a:spcBef>
                <a:spcPts val="600"/>
              </a:spcBef>
              <a:spcAft>
                <a:spcPts val="600"/>
              </a:spcAft>
              <a:buClr>
                <a:schemeClr val="lt1"/>
              </a:buClr>
              <a:buSzPts val="1400"/>
              <a:buFont typeface="Gill Sans"/>
              <a:buAutoNum type="arabicPeriod"/>
            </a:pPr>
            <a:r>
              <a:rPr lang="en-US" sz="1400">
                <a:solidFill>
                  <a:schemeClr val="lt1"/>
                </a:solidFill>
                <a:latin typeface="Corbel"/>
                <a:ea typeface="Corbel"/>
                <a:cs typeface="Corbel"/>
                <a:sym typeface="Corbel"/>
              </a:rPr>
              <a:t>Human Growth and Development - PSY 2440 (will only accept PSY 101 if taken prior to January 2018)</a:t>
            </a:r>
            <a:endParaRPr sz="1400">
              <a:solidFill>
                <a:schemeClr val="lt1"/>
              </a:solidFill>
              <a:latin typeface="Comfortaa"/>
              <a:ea typeface="Comfortaa"/>
              <a:cs typeface="Comfortaa"/>
              <a:sym typeface="Comfortaa"/>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7F7F7F"/>
        </a:solidFill>
      </p:bgPr>
    </p:bg>
    <p:spTree>
      <p:nvGrpSpPr>
        <p:cNvPr id="142" name="Shape 142"/>
        <p:cNvGrpSpPr/>
        <p:nvPr/>
      </p:nvGrpSpPr>
      <p:grpSpPr>
        <a:xfrm>
          <a:off x="0" y="0"/>
          <a:ext cx="0" cy="0"/>
          <a:chOff x="0" y="0"/>
          <a:chExt cx="0" cy="0"/>
        </a:xfrm>
      </p:grpSpPr>
      <p:sp>
        <p:nvSpPr>
          <p:cNvPr id="143" name="Google Shape;143;p20"/>
          <p:cNvSpPr txBox="1"/>
          <p:nvPr>
            <p:ph type="title"/>
          </p:nvPr>
        </p:nvSpPr>
        <p:spPr>
          <a:xfrm>
            <a:off x="8396800" y="2988825"/>
            <a:ext cx="3588000" cy="1213200"/>
          </a:xfrm>
          <a:prstGeom prst="rect">
            <a:avLst/>
          </a:prstGeom>
          <a:noFill/>
          <a:ln>
            <a:noFill/>
          </a:ln>
        </p:spPr>
        <p:txBody>
          <a:bodyPr anchorCtr="0" anchor="ctr" bIns="182875" lIns="182875" spcFirstLastPara="1" rIns="182875" wrap="square" tIns="182875">
            <a:noAutofit/>
          </a:bodyPr>
          <a:lstStyle/>
          <a:p>
            <a:pPr indent="0" lvl="0" marL="0" rtl="0" algn="ctr">
              <a:lnSpc>
                <a:spcPct val="90000"/>
              </a:lnSpc>
              <a:spcBef>
                <a:spcPts val="0"/>
              </a:spcBef>
              <a:spcAft>
                <a:spcPts val="0"/>
              </a:spcAft>
              <a:buClr>
                <a:srgbClr val="262626"/>
              </a:buClr>
              <a:buSzPts val="3240"/>
              <a:buFont typeface="Gill Sans"/>
              <a:buNone/>
            </a:pPr>
            <a:r>
              <a:rPr b="1" lang="en-US" sz="3200" cap="small">
                <a:solidFill>
                  <a:srgbClr val="FFFFFF"/>
                </a:solidFill>
                <a:latin typeface="Corbel"/>
                <a:ea typeface="Corbel"/>
                <a:cs typeface="Corbel"/>
                <a:sym typeface="Corbel"/>
              </a:rPr>
              <a:t> </a:t>
            </a:r>
            <a:r>
              <a:rPr b="1" lang="en-US" sz="3200" cap="small">
                <a:solidFill>
                  <a:srgbClr val="43CB79"/>
                </a:solidFill>
                <a:latin typeface="Corbel"/>
                <a:ea typeface="Corbel"/>
                <a:cs typeface="Corbel"/>
                <a:sym typeface="Corbel"/>
              </a:rPr>
              <a:t>REQUIRED APPLICATION MATERIAL</a:t>
            </a:r>
            <a:endParaRPr b="1" sz="3200" cap="small">
              <a:solidFill>
                <a:srgbClr val="43CB79"/>
              </a:solidFill>
              <a:latin typeface="Corbel"/>
              <a:ea typeface="Corbel"/>
              <a:cs typeface="Corbel"/>
              <a:sym typeface="Corbel"/>
            </a:endParaRPr>
          </a:p>
        </p:txBody>
      </p:sp>
      <p:sp>
        <p:nvSpPr>
          <p:cNvPr id="144" name="Google Shape;144;p20"/>
          <p:cNvSpPr txBox="1"/>
          <p:nvPr>
            <p:ph idx="1" type="body"/>
          </p:nvPr>
        </p:nvSpPr>
        <p:spPr>
          <a:xfrm>
            <a:off x="0" y="384700"/>
            <a:ext cx="8226600" cy="6075300"/>
          </a:xfrm>
          <a:prstGeom prst="rect">
            <a:avLst/>
          </a:prstGeom>
          <a:noFill/>
          <a:ln>
            <a:noFill/>
          </a:ln>
        </p:spPr>
        <p:txBody>
          <a:bodyPr anchorCtr="0" anchor="ctr" bIns="45700" lIns="91425" spcFirstLastPara="1" rIns="91425" wrap="square" tIns="45700">
            <a:noAutofit/>
          </a:bodyPr>
          <a:lstStyle/>
          <a:p>
            <a:pPr indent="-228600" lvl="1" marL="742950" rtl="0" algn="l">
              <a:lnSpc>
                <a:spcPct val="170000"/>
              </a:lnSpc>
              <a:spcBef>
                <a:spcPts val="1000"/>
              </a:spcBef>
              <a:spcAft>
                <a:spcPts val="0"/>
              </a:spcAft>
              <a:buClr>
                <a:schemeClr val="lt1"/>
              </a:buClr>
              <a:buSzPts val="1200"/>
              <a:buChar char="•"/>
            </a:pPr>
            <a:r>
              <a:rPr lang="en-US" sz="1200">
                <a:solidFill>
                  <a:schemeClr val="lt1"/>
                </a:solidFill>
                <a:latin typeface="Corbel"/>
                <a:ea typeface="Corbel"/>
                <a:cs typeface="Corbel"/>
                <a:sym typeface="Corbel"/>
              </a:rPr>
              <a:t>Critical Thinking Assignment </a:t>
            </a:r>
            <a:endParaRPr>
              <a:solidFill>
                <a:schemeClr val="lt1"/>
              </a:solidFill>
            </a:endParaRPr>
          </a:p>
          <a:p>
            <a:pPr indent="-228600" lvl="1" marL="742950" rtl="0" algn="l">
              <a:lnSpc>
                <a:spcPct val="170000"/>
              </a:lnSpc>
              <a:spcBef>
                <a:spcPts val="1000"/>
              </a:spcBef>
              <a:spcAft>
                <a:spcPts val="0"/>
              </a:spcAft>
              <a:buClr>
                <a:schemeClr val="lt1"/>
              </a:buClr>
              <a:buSzPts val="1200"/>
              <a:buChar char="•"/>
            </a:pPr>
            <a:r>
              <a:rPr lang="en-US" sz="1200">
                <a:solidFill>
                  <a:schemeClr val="lt1"/>
                </a:solidFill>
                <a:latin typeface="Corbel"/>
                <a:ea typeface="Corbel"/>
                <a:cs typeface="Corbel"/>
                <a:sym typeface="Corbel"/>
              </a:rPr>
              <a:t>Unofficial  or Official Transcripts showing required pre-application courses from each college or university that prerequisite classes were taken, </a:t>
            </a:r>
            <a:r>
              <a:rPr lang="en-US" sz="1200" u="sng">
                <a:solidFill>
                  <a:schemeClr val="lt1"/>
                </a:solidFill>
                <a:latin typeface="Corbel"/>
                <a:ea typeface="Corbel"/>
                <a:cs typeface="Corbel"/>
                <a:sym typeface="Corbel"/>
              </a:rPr>
              <a:t>including Aims</a:t>
            </a:r>
            <a:r>
              <a:rPr lang="en-US" sz="1200">
                <a:solidFill>
                  <a:schemeClr val="lt1"/>
                </a:solidFill>
                <a:latin typeface="Corbel"/>
                <a:ea typeface="Corbel"/>
                <a:cs typeface="Corbel"/>
                <a:sym typeface="Corbel"/>
              </a:rPr>
              <a:t>. (Aims Workday printout with visible name is accepted).</a:t>
            </a:r>
            <a:endParaRPr sz="1200">
              <a:solidFill>
                <a:schemeClr val="lt1"/>
              </a:solidFill>
              <a:latin typeface="Corbel"/>
              <a:ea typeface="Corbel"/>
              <a:cs typeface="Corbel"/>
              <a:sym typeface="Corbel"/>
            </a:endParaRPr>
          </a:p>
          <a:p>
            <a:pPr indent="-228600" lvl="1" marL="742950" rtl="0" algn="l">
              <a:lnSpc>
                <a:spcPct val="170000"/>
              </a:lnSpc>
              <a:spcBef>
                <a:spcPts val="1000"/>
              </a:spcBef>
              <a:spcAft>
                <a:spcPts val="0"/>
              </a:spcAft>
              <a:buClr>
                <a:schemeClr val="lt1"/>
              </a:buClr>
              <a:buSzPts val="1200"/>
              <a:buChar char="•"/>
            </a:pPr>
            <a:r>
              <a:rPr lang="en-US" sz="1200">
                <a:solidFill>
                  <a:schemeClr val="lt1"/>
                </a:solidFill>
                <a:latin typeface="Corbel"/>
                <a:ea typeface="Corbel"/>
                <a:cs typeface="Corbel"/>
                <a:sym typeface="Corbel"/>
              </a:rPr>
              <a:t>GPA scores will be calculated utilizing all required courses and only the required courses.</a:t>
            </a:r>
            <a:endParaRPr sz="1200">
              <a:solidFill>
                <a:schemeClr val="lt1"/>
              </a:solidFill>
              <a:latin typeface="Corbel"/>
              <a:ea typeface="Corbel"/>
              <a:cs typeface="Corbel"/>
              <a:sym typeface="Corbel"/>
            </a:endParaRPr>
          </a:p>
          <a:p>
            <a:pPr indent="-228600" lvl="1" marL="742950" rtl="0" algn="l">
              <a:lnSpc>
                <a:spcPct val="170000"/>
              </a:lnSpc>
              <a:spcBef>
                <a:spcPts val="1000"/>
              </a:spcBef>
              <a:spcAft>
                <a:spcPts val="0"/>
              </a:spcAft>
              <a:buClr>
                <a:schemeClr val="lt1"/>
              </a:buClr>
              <a:buSzPts val="1200"/>
              <a:buChar char="•"/>
            </a:pPr>
            <a:r>
              <a:rPr lang="en-US" sz="1200">
                <a:solidFill>
                  <a:schemeClr val="lt1"/>
                </a:solidFill>
                <a:latin typeface="Corbel"/>
                <a:ea typeface="Corbel"/>
                <a:cs typeface="Corbel"/>
                <a:sym typeface="Corbel"/>
              </a:rPr>
              <a:t>If you have taken multiple English classes or Math classes that would meet the minimum requirements, please input the class with the highest grade earned into the application, so that the ranking is higher. Note, the evaluators will only use the class put into the application – they will not search for all other relevant classes that can be used as a substitute.  It is the student’s job to be accurate when filling out the application material.</a:t>
            </a:r>
            <a:endParaRPr>
              <a:solidFill>
                <a:schemeClr val="lt1"/>
              </a:solidFill>
            </a:endParaRPr>
          </a:p>
          <a:p>
            <a:pPr indent="-228600" lvl="1" marL="742950" rtl="0" algn="l">
              <a:lnSpc>
                <a:spcPct val="170000"/>
              </a:lnSpc>
              <a:spcBef>
                <a:spcPts val="1000"/>
              </a:spcBef>
              <a:spcAft>
                <a:spcPts val="0"/>
              </a:spcAft>
              <a:buClr>
                <a:schemeClr val="lt1"/>
              </a:buClr>
              <a:buSzPts val="1200"/>
              <a:buChar char="•"/>
            </a:pPr>
            <a:r>
              <a:rPr lang="en-US" sz="1200">
                <a:solidFill>
                  <a:schemeClr val="lt1"/>
                </a:solidFill>
                <a:latin typeface="Corbel"/>
                <a:ea typeface="Corbel"/>
                <a:cs typeface="Corbel"/>
                <a:sym typeface="Corbel"/>
              </a:rPr>
              <a:t>If you have completed a course challenge, CLEP, DANTES or Accuplacer, please submit the paperwork you received from the testing center or department chair showing that you passed along with the original class you are wanting to use for the program requirement. If both items are not included, your application will be incomplete and will not be processed.</a:t>
            </a:r>
            <a:endParaRPr>
              <a:solidFill>
                <a:schemeClr val="lt1"/>
              </a:solidFill>
            </a:endParaRPr>
          </a:p>
          <a:p>
            <a:pPr indent="-228600" lvl="1" marL="742950" rtl="0" algn="l">
              <a:lnSpc>
                <a:spcPct val="170000"/>
              </a:lnSpc>
              <a:spcBef>
                <a:spcPts val="1000"/>
              </a:spcBef>
              <a:spcAft>
                <a:spcPts val="0"/>
              </a:spcAft>
              <a:buClr>
                <a:schemeClr val="lt1"/>
              </a:buClr>
              <a:buSzPts val="1200"/>
              <a:buChar char="•"/>
            </a:pPr>
            <a:r>
              <a:rPr lang="en-US" sz="1200">
                <a:solidFill>
                  <a:schemeClr val="lt1"/>
                </a:solidFill>
                <a:latin typeface="Corbel"/>
                <a:ea typeface="Corbel"/>
                <a:cs typeface="Corbel"/>
                <a:sym typeface="Corbel"/>
              </a:rPr>
              <a:t>Documentation of at least ONE Hepatitis B vaccination or titer proving immunity.  Hepatitis B is a series of 2-3 injections given over a 6-month period.  Eventually, all injections will be completed before the Fall 2026 RTE program start so plan accordingly.  If you have had the Hepatitis B vaccinations, but cannot provide proof, you must submit a blood titer showing immunity.  Screenshots from health applications will not be acceptable forms of documentation.</a:t>
            </a:r>
            <a:endParaRPr sz="1200">
              <a:solidFill>
                <a:schemeClr val="lt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7F7F7F"/>
        </a:solidFill>
      </p:bgPr>
    </p:bg>
    <p:spTree>
      <p:nvGrpSpPr>
        <p:cNvPr id="149" name="Shape 149"/>
        <p:cNvGrpSpPr/>
        <p:nvPr/>
      </p:nvGrpSpPr>
      <p:grpSpPr>
        <a:xfrm>
          <a:off x="0" y="0"/>
          <a:ext cx="0" cy="0"/>
          <a:chOff x="0" y="0"/>
          <a:chExt cx="0" cy="0"/>
        </a:xfrm>
      </p:grpSpPr>
      <p:sp>
        <p:nvSpPr>
          <p:cNvPr id="150" name="Google Shape;150;p21"/>
          <p:cNvSpPr txBox="1"/>
          <p:nvPr>
            <p:ph type="title"/>
          </p:nvPr>
        </p:nvSpPr>
        <p:spPr>
          <a:xfrm>
            <a:off x="829781" y="2708804"/>
            <a:ext cx="3698803" cy="1440394"/>
          </a:xfrm>
          <a:prstGeom prst="rect">
            <a:avLst/>
          </a:prstGeom>
          <a:noFill/>
          <a:ln cap="flat" cmpd="sng" w="9525">
            <a:solidFill>
              <a:schemeClr val="lt1"/>
            </a:solidFill>
            <a:prstDash val="solid"/>
            <a:round/>
            <a:headEnd len="sm" w="sm" type="none"/>
            <a:tailEnd len="sm" w="sm" type="none"/>
          </a:ln>
        </p:spPr>
        <p:txBody>
          <a:bodyPr anchorCtr="0" anchor="ctr" bIns="182875" lIns="182875" spcFirstLastPara="1" rIns="182875" wrap="square" tIns="182875">
            <a:normAutofit/>
          </a:bodyPr>
          <a:lstStyle/>
          <a:p>
            <a:pPr indent="0" lvl="0" marL="0" rtl="0" algn="ctr">
              <a:lnSpc>
                <a:spcPct val="90000"/>
              </a:lnSpc>
              <a:spcBef>
                <a:spcPts val="0"/>
              </a:spcBef>
              <a:spcAft>
                <a:spcPts val="0"/>
              </a:spcAft>
              <a:buClr>
                <a:srgbClr val="262626"/>
              </a:buClr>
              <a:buSzPts val="3240"/>
              <a:buFont typeface="Corbel"/>
              <a:buNone/>
            </a:pPr>
            <a:r>
              <a:rPr b="1" lang="en-US" sz="3200">
                <a:solidFill>
                  <a:srgbClr val="43CB79"/>
                </a:solidFill>
                <a:latin typeface="Corbel"/>
                <a:ea typeface="Corbel"/>
                <a:cs typeface="Corbel"/>
                <a:sym typeface="Corbel"/>
              </a:rPr>
              <a:t>COURSE CHALLENGES</a:t>
            </a:r>
            <a:endParaRPr sz="3200">
              <a:solidFill>
                <a:srgbClr val="43CB79"/>
              </a:solidFill>
            </a:endParaRPr>
          </a:p>
        </p:txBody>
      </p:sp>
      <p:sp>
        <p:nvSpPr>
          <p:cNvPr id="151" name="Google Shape;151;p21"/>
          <p:cNvSpPr/>
          <p:nvPr/>
        </p:nvSpPr>
        <p:spPr>
          <a:xfrm>
            <a:off x="5315061" y="-2"/>
            <a:ext cx="6876939" cy="6858002"/>
          </a:xfrm>
          <a:prstGeom prst="rect">
            <a:avLst/>
          </a:prstGeom>
          <a:solidFill>
            <a:srgbClr val="F2F2F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Gill Sans"/>
              <a:ea typeface="Gill Sans"/>
              <a:cs typeface="Gill Sans"/>
              <a:sym typeface="Gill Sans"/>
            </a:endParaRPr>
          </a:p>
        </p:txBody>
      </p:sp>
      <p:sp>
        <p:nvSpPr>
          <p:cNvPr id="152" name="Google Shape;152;p21"/>
          <p:cNvSpPr txBox="1"/>
          <p:nvPr>
            <p:ph idx="1" type="body"/>
          </p:nvPr>
        </p:nvSpPr>
        <p:spPr>
          <a:xfrm>
            <a:off x="4801350" y="278775"/>
            <a:ext cx="7024500" cy="6416400"/>
          </a:xfrm>
          <a:prstGeom prst="rect">
            <a:avLst/>
          </a:prstGeom>
          <a:noFill/>
          <a:ln>
            <a:noFill/>
          </a:ln>
        </p:spPr>
        <p:txBody>
          <a:bodyPr anchorCtr="0" anchor="ctr" bIns="45700" lIns="91425" spcFirstLastPara="1" rIns="91425" wrap="square" tIns="45700">
            <a:normAutofit/>
          </a:bodyPr>
          <a:lstStyle/>
          <a:p>
            <a:pPr indent="-228600" lvl="1" marL="742950" rtl="0" algn="l">
              <a:lnSpc>
                <a:spcPct val="150000"/>
              </a:lnSpc>
              <a:spcBef>
                <a:spcPts val="1000"/>
              </a:spcBef>
              <a:spcAft>
                <a:spcPts val="0"/>
              </a:spcAft>
              <a:buClr>
                <a:schemeClr val="dk1"/>
              </a:buClr>
              <a:buSzPts val="1200"/>
              <a:buChar char="•"/>
            </a:pPr>
            <a:r>
              <a:rPr lang="en-US" sz="1200">
                <a:solidFill>
                  <a:schemeClr val="dk1"/>
                </a:solidFill>
                <a:latin typeface="Corbel"/>
                <a:ea typeface="Corbel"/>
                <a:cs typeface="Corbel"/>
                <a:sym typeface="Corbel"/>
              </a:rPr>
              <a:t>A student may challenge a course for which the student believes they have prior training adequate to meet the course requirements. Only certain courses, as identified by individual divisions, are available for this option.   </a:t>
            </a:r>
            <a:r>
              <a:rPr lang="en-US" sz="1200" u="sng">
                <a:solidFill>
                  <a:schemeClr val="dk1"/>
                </a:solidFill>
                <a:latin typeface="Corbel"/>
                <a:ea typeface="Corbel"/>
                <a:cs typeface="Corbel"/>
                <a:sym typeface="Corbel"/>
                <a:hlinkClick r:id="rId3">
                  <a:extLst>
                    <a:ext uri="{A12FA001-AC4F-418D-AE19-62706E023703}">
                      <ahyp:hlinkClr val="tx"/>
                    </a:ext>
                  </a:extLst>
                </a:hlinkClick>
              </a:rPr>
              <a:t>https://www.aims.edu/system/files/resource/pla-challenge-exam-portfolio-form.pdf</a:t>
            </a:r>
            <a:endParaRPr sz="1200">
              <a:solidFill>
                <a:schemeClr val="dk1"/>
              </a:solidFill>
              <a:latin typeface="Corbel"/>
              <a:ea typeface="Corbel"/>
              <a:cs typeface="Corbel"/>
              <a:sym typeface="Corbel"/>
            </a:endParaRPr>
          </a:p>
          <a:p>
            <a:pPr indent="-228600" lvl="1" marL="742950" rtl="0" algn="l">
              <a:lnSpc>
                <a:spcPct val="150000"/>
              </a:lnSpc>
              <a:spcBef>
                <a:spcPts val="1000"/>
              </a:spcBef>
              <a:spcAft>
                <a:spcPts val="0"/>
              </a:spcAft>
              <a:buClr>
                <a:schemeClr val="dk1"/>
              </a:buClr>
              <a:buSzPts val="1200"/>
              <a:buChar char="•"/>
            </a:pPr>
            <a:r>
              <a:rPr lang="en-US" sz="1200">
                <a:solidFill>
                  <a:schemeClr val="dk1"/>
                </a:solidFill>
                <a:latin typeface="Corbel"/>
                <a:ea typeface="Corbel"/>
                <a:cs typeface="Corbel"/>
                <a:sym typeface="Corbel"/>
              </a:rPr>
              <a:t>All course challenge exams (including Accuplacer, CLEP, DANTES, etc.) must be completed AND scored before by the end of summer semester 2025.  </a:t>
            </a:r>
            <a:endParaRPr>
              <a:solidFill>
                <a:schemeClr val="dk1"/>
              </a:solidFill>
            </a:endParaRPr>
          </a:p>
          <a:p>
            <a:pPr indent="-228600" lvl="1" marL="742950" rtl="0" algn="l">
              <a:lnSpc>
                <a:spcPct val="150000"/>
              </a:lnSpc>
              <a:spcBef>
                <a:spcPts val="1000"/>
              </a:spcBef>
              <a:spcAft>
                <a:spcPts val="0"/>
              </a:spcAft>
              <a:buClr>
                <a:schemeClr val="dk1"/>
              </a:buClr>
              <a:buSzPts val="1200"/>
              <a:buChar char="•"/>
            </a:pPr>
            <a:r>
              <a:rPr lang="en-US" sz="1200">
                <a:solidFill>
                  <a:schemeClr val="dk1"/>
                </a:solidFill>
                <a:latin typeface="Corbel"/>
                <a:ea typeface="Corbel"/>
                <a:cs typeface="Corbel"/>
                <a:sym typeface="Corbel"/>
              </a:rPr>
              <a:t> Faculty may have deadlines in which they will allow a student to test for a course challenge, so reach out to the department early to allow for reasonable accommodations to be made.  A student’s lack of planning will not be an excuse for not meeting application requirements or deadlines.</a:t>
            </a:r>
            <a:endParaRPr>
              <a:solidFill>
                <a:schemeClr val="dk1"/>
              </a:solidFill>
            </a:endParaRPr>
          </a:p>
          <a:p>
            <a:pPr indent="-228600" lvl="1" marL="742950" rtl="0" algn="l">
              <a:lnSpc>
                <a:spcPct val="150000"/>
              </a:lnSpc>
              <a:spcBef>
                <a:spcPts val="1000"/>
              </a:spcBef>
              <a:spcAft>
                <a:spcPts val="0"/>
              </a:spcAft>
              <a:buClr>
                <a:schemeClr val="dk1"/>
              </a:buClr>
              <a:buSzPts val="1200"/>
              <a:buChar char="•"/>
            </a:pPr>
            <a:r>
              <a:rPr lang="en-US" sz="1200">
                <a:solidFill>
                  <a:schemeClr val="dk1"/>
                </a:solidFill>
                <a:latin typeface="Corbel"/>
                <a:ea typeface="Corbel"/>
                <a:cs typeface="Corbel"/>
                <a:sym typeface="Corbel"/>
              </a:rPr>
              <a:t>Test score reports must be included in application submissions along with the unofficial transcript of a course that has expired.  </a:t>
            </a:r>
            <a:r>
              <a:rPr lang="en-US" sz="1200" u="sng">
                <a:solidFill>
                  <a:schemeClr val="dk1"/>
                </a:solidFill>
                <a:latin typeface="Corbel"/>
                <a:ea typeface="Corbel"/>
                <a:cs typeface="Corbel"/>
                <a:sym typeface="Corbel"/>
              </a:rPr>
              <a:t>Official Transcripts</a:t>
            </a:r>
            <a:r>
              <a:rPr lang="en-US" sz="1200">
                <a:solidFill>
                  <a:schemeClr val="dk1"/>
                </a:solidFill>
                <a:latin typeface="Corbel"/>
                <a:ea typeface="Corbel"/>
                <a:cs typeface="Corbel"/>
                <a:sym typeface="Corbel"/>
              </a:rPr>
              <a:t> must be submitted and evaluated by the college (</a:t>
            </a:r>
            <a:r>
              <a:rPr lang="en-US" sz="1200" u="sng">
                <a:solidFill>
                  <a:srgbClr val="43CB79"/>
                </a:solidFill>
                <a:latin typeface="Corbel"/>
                <a:ea typeface="Corbel"/>
                <a:cs typeface="Corbel"/>
                <a:sym typeface="Corbel"/>
                <a:hlinkClick r:id="rId4">
                  <a:extLst>
                    <a:ext uri="{A12FA001-AC4F-418D-AE19-62706E023703}">
                      <ahyp:hlinkClr val="tx"/>
                    </a:ext>
                  </a:extLst>
                </a:hlinkClick>
              </a:rPr>
              <a:t>transfer@aims.edu</a:t>
            </a:r>
            <a:r>
              <a:rPr lang="en-US" sz="1200">
                <a:solidFill>
                  <a:schemeClr val="dk1"/>
                </a:solidFill>
                <a:latin typeface="Corbel"/>
                <a:ea typeface="Corbel"/>
                <a:cs typeface="Corbel"/>
                <a:sym typeface="Corbel"/>
              </a:rPr>
              <a:t>) showing the expired course. The course challenge is to test the retention of the student in the subject of the course that has expired, so the original course needs to be included in the application and Official Transcripts must be submitted to the college showing the expired course.  Please note, that if you are not currently enrolled in classes at Aims in the semester in which you course challenged, your test scores will not be added to your transcript until after you successfully pass RTE 1001.</a:t>
            </a:r>
            <a:endParaRPr>
              <a:solidFill>
                <a:schemeClr val="dk1"/>
              </a:solidFill>
            </a:endParaRPr>
          </a:p>
          <a:p>
            <a:pPr indent="-228600" lvl="1" marL="742950" rtl="0" algn="l">
              <a:lnSpc>
                <a:spcPct val="150000"/>
              </a:lnSpc>
              <a:spcBef>
                <a:spcPts val="1000"/>
              </a:spcBef>
              <a:spcAft>
                <a:spcPts val="0"/>
              </a:spcAft>
              <a:buClr>
                <a:schemeClr val="dk1"/>
              </a:buClr>
              <a:buSzPts val="1200"/>
              <a:buChar char="•"/>
            </a:pPr>
            <a:r>
              <a:rPr lang="en-US" sz="1200">
                <a:solidFill>
                  <a:schemeClr val="dk1"/>
                </a:solidFill>
                <a:latin typeface="Corbel"/>
                <a:ea typeface="Corbel"/>
                <a:cs typeface="Corbel"/>
                <a:sym typeface="Corbel"/>
              </a:rPr>
              <a:t>Applicants MUST have at least 3 prerequisite coursework classes with earned grades to determine GPA and ranking for admittance to RTE 1001. </a:t>
            </a:r>
            <a:endParaRPr>
              <a:solidFill>
                <a:schemeClr val="dk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7F7F7F"/>
        </a:solidFill>
      </p:bgPr>
    </p:bg>
    <p:spTree>
      <p:nvGrpSpPr>
        <p:cNvPr id="157" name="Shape 157"/>
        <p:cNvGrpSpPr/>
        <p:nvPr/>
      </p:nvGrpSpPr>
      <p:grpSpPr>
        <a:xfrm>
          <a:off x="0" y="0"/>
          <a:ext cx="0" cy="0"/>
          <a:chOff x="0" y="0"/>
          <a:chExt cx="0" cy="0"/>
        </a:xfrm>
      </p:grpSpPr>
      <p:sp>
        <p:nvSpPr>
          <p:cNvPr id="158" name="Google Shape;158;p22"/>
          <p:cNvSpPr/>
          <p:nvPr/>
        </p:nvSpPr>
        <p:spPr>
          <a:xfrm>
            <a:off x="525200" y="640075"/>
            <a:ext cx="9042300" cy="5416200"/>
          </a:xfrm>
          <a:prstGeom prst="rect">
            <a:avLst/>
          </a:prstGeom>
          <a:noFill/>
          <a:ln cap="sq" cmpd="sng" w="31750">
            <a:solidFill>
              <a:srgbClr val="FFFFF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Gill Sans"/>
              <a:ea typeface="Gill Sans"/>
              <a:cs typeface="Gill Sans"/>
              <a:sym typeface="Gill Sans"/>
            </a:endParaRPr>
          </a:p>
        </p:txBody>
      </p:sp>
      <p:sp>
        <p:nvSpPr>
          <p:cNvPr id="159" name="Google Shape;159;p22"/>
          <p:cNvSpPr/>
          <p:nvPr/>
        </p:nvSpPr>
        <p:spPr>
          <a:xfrm>
            <a:off x="718550" y="825100"/>
            <a:ext cx="8661600" cy="5052300"/>
          </a:xfrm>
          <a:prstGeom prst="rect">
            <a:avLst/>
          </a:prstGeom>
          <a:solidFill>
            <a:srgbClr val="FFFFF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Gill Sans"/>
              <a:ea typeface="Gill Sans"/>
              <a:cs typeface="Gill Sans"/>
              <a:sym typeface="Gill Sans"/>
            </a:endParaRPr>
          </a:p>
        </p:txBody>
      </p:sp>
      <p:sp>
        <p:nvSpPr>
          <p:cNvPr id="160" name="Google Shape;160;p22"/>
          <p:cNvSpPr/>
          <p:nvPr/>
        </p:nvSpPr>
        <p:spPr>
          <a:xfrm>
            <a:off x="7576718" y="1443035"/>
            <a:ext cx="3972000" cy="3972000"/>
          </a:xfrm>
          <a:prstGeom prst="ellipse">
            <a:avLst/>
          </a:prstGeom>
          <a:solidFill>
            <a:srgbClr val="FFFFFF"/>
          </a:solidFill>
          <a:ln cap="flat" cmpd="sng" w="31750">
            <a:solidFill>
              <a:srgbClr val="43CB7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Gill Sans"/>
              <a:ea typeface="Gill Sans"/>
              <a:cs typeface="Gill Sans"/>
              <a:sym typeface="Gill Sans"/>
            </a:endParaRPr>
          </a:p>
        </p:txBody>
      </p:sp>
      <p:sp>
        <p:nvSpPr>
          <p:cNvPr id="161" name="Google Shape;161;p22"/>
          <p:cNvSpPr/>
          <p:nvPr>
            <p:ph type="title"/>
          </p:nvPr>
        </p:nvSpPr>
        <p:spPr>
          <a:xfrm>
            <a:off x="7720168" y="1586484"/>
            <a:ext cx="3685032" cy="3685032"/>
          </a:xfrm>
          <a:prstGeom prst="ellipse">
            <a:avLst/>
          </a:prstGeom>
          <a:solidFill>
            <a:srgbClr val="43CB79"/>
          </a:solidFill>
          <a:ln>
            <a:noFill/>
          </a:ln>
        </p:spPr>
        <p:txBody>
          <a:bodyPr anchorCtr="0" anchor="ctr" bIns="182875" lIns="182875" spcFirstLastPara="1" rIns="182875" wrap="square" tIns="182875">
            <a:normAutofit/>
          </a:bodyPr>
          <a:lstStyle/>
          <a:p>
            <a:pPr indent="0" lvl="0" marL="0" rtl="0" algn="ctr">
              <a:lnSpc>
                <a:spcPct val="90000"/>
              </a:lnSpc>
              <a:spcBef>
                <a:spcPts val="0"/>
              </a:spcBef>
              <a:spcAft>
                <a:spcPts val="0"/>
              </a:spcAft>
              <a:buClr>
                <a:srgbClr val="262626"/>
              </a:buClr>
              <a:buSzPts val="3240"/>
              <a:buFont typeface="Gill Sans"/>
              <a:buNone/>
            </a:pPr>
            <a:r>
              <a:rPr b="1" lang="en-US" sz="3200" cap="small">
                <a:solidFill>
                  <a:schemeClr val="dk1"/>
                </a:solidFill>
                <a:latin typeface="Corbel"/>
                <a:ea typeface="Corbel"/>
                <a:cs typeface="Corbel"/>
                <a:sym typeface="Corbel"/>
              </a:rPr>
              <a:t>optional application material</a:t>
            </a:r>
            <a:endParaRPr sz="3200">
              <a:solidFill>
                <a:schemeClr val="dk1"/>
              </a:solidFill>
            </a:endParaRPr>
          </a:p>
        </p:txBody>
      </p:sp>
      <p:sp>
        <p:nvSpPr>
          <p:cNvPr id="162" name="Google Shape;162;p22"/>
          <p:cNvSpPr txBox="1"/>
          <p:nvPr>
            <p:ph idx="1" type="body"/>
          </p:nvPr>
        </p:nvSpPr>
        <p:spPr>
          <a:xfrm>
            <a:off x="643350" y="693625"/>
            <a:ext cx="7076700" cy="5094000"/>
          </a:xfrm>
          <a:prstGeom prst="rect">
            <a:avLst/>
          </a:prstGeom>
          <a:noFill/>
          <a:ln>
            <a:noFill/>
          </a:ln>
        </p:spPr>
        <p:txBody>
          <a:bodyPr anchorCtr="0" anchor="ctr" bIns="45700" lIns="91425" spcFirstLastPara="1" rIns="91425" wrap="square" tIns="45700">
            <a:normAutofit fontScale="70000"/>
          </a:bodyPr>
          <a:lstStyle/>
          <a:p>
            <a:pPr indent="-282574" lvl="1" marL="457200" rtl="0" algn="l">
              <a:lnSpc>
                <a:spcPct val="160000"/>
              </a:lnSpc>
              <a:spcBef>
                <a:spcPts val="0"/>
              </a:spcBef>
              <a:spcAft>
                <a:spcPts val="0"/>
              </a:spcAft>
              <a:buClr>
                <a:schemeClr val="dk1"/>
              </a:buClr>
              <a:buSzPct val="114285"/>
              <a:buChar char="•"/>
            </a:pPr>
            <a:r>
              <a:rPr lang="en-US" sz="2000">
                <a:solidFill>
                  <a:schemeClr val="dk1"/>
                </a:solidFill>
                <a:latin typeface="Corbel"/>
                <a:ea typeface="Corbel"/>
                <a:cs typeface="Corbel"/>
                <a:sym typeface="Corbel"/>
              </a:rPr>
              <a:t>Direct Patient Care Experience – applicants may submit ONE of the following as proof of medical experience for an additiona</a:t>
            </a:r>
            <a:r>
              <a:rPr lang="en-US" sz="2000">
                <a:solidFill>
                  <a:schemeClr val="dk1"/>
                </a:solidFill>
                <a:latin typeface="Corbel"/>
                <a:ea typeface="Corbel"/>
                <a:cs typeface="Corbel"/>
                <a:sym typeface="Corbel"/>
              </a:rPr>
              <a:t>l ½  point on their applic</a:t>
            </a:r>
            <a:r>
              <a:rPr lang="en-US" sz="2000">
                <a:solidFill>
                  <a:schemeClr val="dk1"/>
                </a:solidFill>
                <a:latin typeface="Corbel"/>
                <a:ea typeface="Corbel"/>
                <a:cs typeface="Corbel"/>
                <a:sym typeface="Corbel"/>
              </a:rPr>
              <a:t>ation.</a:t>
            </a:r>
            <a:endParaRPr>
              <a:solidFill>
                <a:schemeClr val="dk1"/>
              </a:solidFill>
            </a:endParaRPr>
          </a:p>
          <a:p>
            <a:pPr indent="-285749" lvl="1" marL="742950" rtl="0" algn="l">
              <a:lnSpc>
                <a:spcPct val="160000"/>
              </a:lnSpc>
              <a:spcBef>
                <a:spcPts val="0"/>
              </a:spcBef>
              <a:spcAft>
                <a:spcPts val="0"/>
              </a:spcAft>
              <a:buClr>
                <a:schemeClr val="dk1"/>
              </a:buClr>
              <a:buSzPct val="114285"/>
              <a:buChar char="•"/>
            </a:pPr>
            <a:r>
              <a:rPr lang="en-US" sz="2000">
                <a:solidFill>
                  <a:schemeClr val="dk1"/>
                </a:solidFill>
                <a:latin typeface="Corbel"/>
                <a:ea typeface="Corbel"/>
                <a:cs typeface="Corbel"/>
                <a:sym typeface="Corbel"/>
              </a:rPr>
              <a:t>What qualifies as direct patient care? Touching a vulnerable patient while they are hurt, sick, exposed and in an uncomfortable situation/position. </a:t>
            </a:r>
            <a:endParaRPr sz="2000">
              <a:solidFill>
                <a:schemeClr val="dk1"/>
              </a:solidFill>
              <a:latin typeface="Corbel"/>
              <a:ea typeface="Corbel"/>
              <a:cs typeface="Corbel"/>
              <a:sym typeface="Corbel"/>
            </a:endParaRPr>
          </a:p>
          <a:p>
            <a:pPr indent="-282575" lvl="1" marL="457200" rtl="0" algn="l">
              <a:lnSpc>
                <a:spcPct val="160000"/>
              </a:lnSpc>
              <a:spcBef>
                <a:spcPts val="0"/>
              </a:spcBef>
              <a:spcAft>
                <a:spcPts val="0"/>
              </a:spcAft>
              <a:buClr>
                <a:schemeClr val="dk1"/>
              </a:buClr>
              <a:buSzPct val="114285"/>
              <a:buChar char="•"/>
            </a:pPr>
            <a:r>
              <a:rPr lang="en-US" sz="2000">
                <a:solidFill>
                  <a:schemeClr val="dk1"/>
                </a:solidFill>
                <a:latin typeface="Corbel"/>
                <a:ea typeface="Corbel"/>
                <a:cs typeface="Corbel"/>
                <a:sym typeface="Corbel"/>
              </a:rPr>
              <a:t>Proof of successful completion of a degree or certificate in Allied Health that included a minimum of 30 clinical hours in direct patient care.  (Students must provide an unofficial transcript and/or certificate of completion with clinical hours completed to satisfy this requirement). You do not need to be working in that field currently to receive credit.</a:t>
            </a:r>
            <a:endParaRPr sz="2000">
              <a:solidFill>
                <a:schemeClr val="dk1"/>
              </a:solidFill>
              <a:latin typeface="Corbel"/>
              <a:ea typeface="Corbel"/>
              <a:cs typeface="Corbel"/>
              <a:sym typeface="Corbel"/>
            </a:endParaRPr>
          </a:p>
          <a:p>
            <a:pPr indent="-282575" lvl="1" marL="457200" rtl="0" algn="l">
              <a:lnSpc>
                <a:spcPct val="160000"/>
              </a:lnSpc>
              <a:spcBef>
                <a:spcPts val="0"/>
              </a:spcBef>
              <a:spcAft>
                <a:spcPts val="0"/>
              </a:spcAft>
              <a:buClr>
                <a:schemeClr val="dk1"/>
              </a:buClr>
              <a:buSzPct val="114285"/>
              <a:buChar char="•"/>
            </a:pPr>
            <a:r>
              <a:rPr b="1" lang="en-US" sz="2000" u="sng">
                <a:solidFill>
                  <a:schemeClr val="dk1"/>
                </a:solidFill>
                <a:latin typeface="Corbel"/>
                <a:ea typeface="Corbel"/>
                <a:cs typeface="Corbel"/>
                <a:sym typeface="Corbel"/>
              </a:rPr>
              <a:t>OR</a:t>
            </a:r>
            <a:r>
              <a:rPr lang="en-US" sz="2000">
                <a:solidFill>
                  <a:schemeClr val="dk1"/>
                </a:solidFill>
                <a:latin typeface="Corbel"/>
                <a:ea typeface="Corbel"/>
                <a:cs typeface="Corbel"/>
                <a:sym typeface="Corbel"/>
              </a:rPr>
              <a:t> Proof of more than one year paid direct patient care (beyond administrative duties).  Typically, this would include helping patients with activities of daily living (feeding, bathing, toileting, or dressing). Students must provide a letter from the supervisor or manager attesting to this employment with dates and duties performed, written on official letterhead and providing a direct telephone number and email for verification purposes.  You DO NOT need to be currently working this job to get credit.</a:t>
            </a:r>
            <a:endParaRPr sz="1500">
              <a:solidFill>
                <a:schemeClr val="dk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7F7F7F"/>
        </a:solidFill>
      </p:bgPr>
    </p:bg>
    <p:spTree>
      <p:nvGrpSpPr>
        <p:cNvPr id="166" name="Shape 166"/>
        <p:cNvGrpSpPr/>
        <p:nvPr/>
      </p:nvGrpSpPr>
      <p:grpSpPr>
        <a:xfrm>
          <a:off x="0" y="0"/>
          <a:ext cx="0" cy="0"/>
          <a:chOff x="0" y="0"/>
          <a:chExt cx="0" cy="0"/>
        </a:xfrm>
      </p:grpSpPr>
      <p:grpSp>
        <p:nvGrpSpPr>
          <p:cNvPr id="167" name="Google Shape;167;p23"/>
          <p:cNvGrpSpPr/>
          <p:nvPr/>
        </p:nvGrpSpPr>
        <p:grpSpPr>
          <a:xfrm>
            <a:off x="1914644" y="892800"/>
            <a:ext cx="7075868" cy="5836766"/>
            <a:chOff x="2547188" y="9965"/>
            <a:chExt cx="5924203" cy="4928452"/>
          </a:xfrm>
        </p:grpSpPr>
        <p:sp>
          <p:nvSpPr>
            <p:cNvPr id="168" name="Google Shape;168;p23"/>
            <p:cNvSpPr/>
            <p:nvPr/>
          </p:nvSpPr>
          <p:spPr>
            <a:xfrm>
              <a:off x="3089062" y="9965"/>
              <a:ext cx="4816174" cy="4816174"/>
            </a:xfrm>
            <a:custGeom>
              <a:rect b="b" l="l" r="r" t="t"/>
              <a:pathLst>
                <a:path extrusionOk="0" h="120000" w="120000">
                  <a:moveTo>
                    <a:pt x="75221" y="5491"/>
                  </a:moveTo>
                  <a:lnTo>
                    <a:pt x="75221" y="5491"/>
                  </a:lnTo>
                  <a:cubicBezTo>
                    <a:pt x="100935" y="12664"/>
                    <a:pt x="118142" y="36814"/>
                    <a:pt x="116516" y="63447"/>
                  </a:cubicBezTo>
                  <a:cubicBezTo>
                    <a:pt x="114889" y="90081"/>
                    <a:pt x="94871" y="111960"/>
                    <a:pt x="68476" y="115954"/>
                  </a:cubicBezTo>
                  <a:cubicBezTo>
                    <a:pt x="42080" y="119949"/>
                    <a:pt x="16479" y="104972"/>
                    <a:pt x="7038" y="80014"/>
                  </a:cubicBezTo>
                  <a:cubicBezTo>
                    <a:pt x="-2403" y="55055"/>
                    <a:pt x="6881" y="26896"/>
                    <a:pt x="29318" y="12437"/>
                  </a:cubicBezTo>
                  <a:lnTo>
                    <a:pt x="27729" y="9441"/>
                  </a:lnTo>
                  <a:lnTo>
                    <a:pt x="34972" y="12783"/>
                  </a:lnTo>
                  <a:lnTo>
                    <a:pt x="33874" y="21033"/>
                  </a:lnTo>
                  <a:lnTo>
                    <a:pt x="32286" y="18038"/>
                  </a:lnTo>
                  <a:lnTo>
                    <a:pt x="32286" y="18038"/>
                  </a:lnTo>
                  <a:cubicBezTo>
                    <a:pt x="12508" y="31057"/>
                    <a:pt x="4498" y="56082"/>
                    <a:pt x="13047" y="78140"/>
                  </a:cubicBezTo>
                  <a:cubicBezTo>
                    <a:pt x="21597" y="100198"/>
                    <a:pt x="44394" y="113320"/>
                    <a:pt x="67798" y="109657"/>
                  </a:cubicBezTo>
                  <a:cubicBezTo>
                    <a:pt x="91203" y="105993"/>
                    <a:pt x="108883" y="86534"/>
                    <a:pt x="110260" y="62922"/>
                  </a:cubicBezTo>
                  <a:cubicBezTo>
                    <a:pt x="111638" y="39311"/>
                    <a:pt x="96340" y="17935"/>
                    <a:pt x="73520" y="11583"/>
                  </a:cubicBezTo>
                  <a:close/>
                </a:path>
              </a:pathLst>
            </a:custGeom>
            <a:solidFill>
              <a:srgbClr val="D9EAD3"/>
            </a:solidFill>
            <a:ln cap="flat" cmpd="sng" w="9525">
              <a:solidFill>
                <a:srgbClr val="D9EAD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9" name="Google Shape;169;p23"/>
            <p:cNvSpPr/>
            <p:nvPr/>
          </p:nvSpPr>
          <p:spPr>
            <a:xfrm>
              <a:off x="4566872" y="15474"/>
              <a:ext cx="1860600" cy="930300"/>
            </a:xfrm>
            <a:prstGeom prst="roundRect">
              <a:avLst>
                <a:gd fmla="val 16667" name="adj"/>
              </a:avLst>
            </a:prstGeom>
            <a:solidFill>
              <a:srgbClr val="D9EAD3"/>
            </a:solidFill>
            <a:ln cap="flat" cmpd="sng" w="22225">
              <a:solidFill>
                <a:srgbClr val="D9EAD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0" name="Google Shape;170;p23"/>
            <p:cNvSpPr txBox="1"/>
            <p:nvPr/>
          </p:nvSpPr>
          <p:spPr>
            <a:xfrm>
              <a:off x="4612284" y="60886"/>
              <a:ext cx="1769700" cy="839400"/>
            </a:xfrm>
            <a:prstGeom prst="rect">
              <a:avLst/>
            </a:prstGeom>
            <a:solidFill>
              <a:srgbClr val="D9EAD3"/>
            </a:solidFill>
            <a:ln cap="flat" cmpd="sng" w="9525">
              <a:solidFill>
                <a:srgbClr val="D9EAD3"/>
              </a:solidFill>
              <a:prstDash val="solid"/>
              <a:round/>
              <a:headEnd len="sm" w="sm" type="none"/>
              <a:tailEnd len="sm" w="sm" type="none"/>
            </a:ln>
          </p:spPr>
          <p:txBody>
            <a:bodyPr anchorCtr="0" anchor="ctr" bIns="38100" lIns="38100" spcFirstLastPara="1" rIns="38100" wrap="square" tIns="38100">
              <a:noAutofit/>
            </a:bodyPr>
            <a:lstStyle/>
            <a:p>
              <a:pPr indent="0" lvl="0" marL="0" marR="0" rtl="0" algn="ctr">
                <a:lnSpc>
                  <a:spcPct val="90000"/>
                </a:lnSpc>
                <a:spcBef>
                  <a:spcPts val="0"/>
                </a:spcBef>
                <a:spcAft>
                  <a:spcPts val="0"/>
                </a:spcAft>
                <a:buClr>
                  <a:schemeClr val="accent2"/>
                </a:buClr>
                <a:buSzPts val="1000"/>
                <a:buFont typeface="Corbel"/>
                <a:buNone/>
              </a:pPr>
              <a:r>
                <a:rPr b="0" i="0" lang="en-US" sz="1100" u="none" cap="none" strike="noStrike">
                  <a:solidFill>
                    <a:schemeClr val="dk1"/>
                  </a:solidFill>
                  <a:latin typeface="Corbel"/>
                  <a:ea typeface="Corbel"/>
                  <a:cs typeface="Corbel"/>
                  <a:sym typeface="Corbel"/>
                </a:rPr>
                <a:t>GPA is calculated on a 4-point scale based on the</a:t>
              </a:r>
              <a:r>
                <a:rPr b="0" i="0" lang="en-US" sz="1100" u="none" cap="none" strike="noStrike">
                  <a:solidFill>
                    <a:schemeClr val="dk1"/>
                  </a:solidFill>
                  <a:latin typeface="Corbel"/>
                  <a:ea typeface="Corbel"/>
                  <a:cs typeface="Corbel"/>
                  <a:sym typeface="Corbel"/>
                </a:rPr>
                <a:t> RTE </a:t>
              </a:r>
              <a:r>
                <a:rPr lang="en-US" sz="1100">
                  <a:solidFill>
                    <a:schemeClr val="dk1"/>
                  </a:solidFill>
                  <a:latin typeface="Corbel"/>
                  <a:ea typeface="Corbel"/>
                  <a:cs typeface="Corbel"/>
                  <a:sym typeface="Corbel"/>
                </a:rPr>
                <a:t>pre application</a:t>
              </a:r>
              <a:r>
                <a:rPr b="0" i="0" lang="en-US" sz="1100" u="none" cap="none" strike="noStrike">
                  <a:solidFill>
                    <a:schemeClr val="dk1"/>
                  </a:solidFill>
                  <a:latin typeface="Corbel"/>
                  <a:ea typeface="Corbel"/>
                  <a:cs typeface="Corbel"/>
                  <a:sym typeface="Corbel"/>
                </a:rPr>
                <a:t> coursework (6 or 7 courses </a:t>
              </a:r>
              <a:r>
                <a:rPr b="0" i="0" lang="en-US" sz="1100" u="none" cap="none" strike="noStrike">
                  <a:solidFill>
                    <a:schemeClr val="dk1"/>
                  </a:solidFill>
                  <a:latin typeface="Corbel"/>
                  <a:ea typeface="Corbel"/>
                  <a:cs typeface="Corbel"/>
                  <a:sym typeface="Corbel"/>
                </a:rPr>
                <a:t>depending on the student's choice for Anatomy and Physiology). </a:t>
              </a:r>
              <a:endParaRPr sz="1500">
                <a:solidFill>
                  <a:schemeClr val="dk1"/>
                </a:solidFill>
              </a:endParaRPr>
            </a:p>
          </p:txBody>
        </p:sp>
        <p:sp>
          <p:nvSpPr>
            <p:cNvPr id="171" name="Google Shape;171;p23"/>
            <p:cNvSpPr/>
            <p:nvPr/>
          </p:nvSpPr>
          <p:spPr>
            <a:xfrm>
              <a:off x="6306203" y="1024661"/>
              <a:ext cx="1860553" cy="930276"/>
            </a:xfrm>
            <a:prstGeom prst="roundRect">
              <a:avLst>
                <a:gd fmla="val 16667" name="adj"/>
              </a:avLst>
            </a:prstGeom>
            <a:solidFill>
              <a:srgbClr val="D9EAD3"/>
            </a:solidFill>
            <a:ln cap="flat" cmpd="sng" w="22225">
              <a:solidFill>
                <a:srgbClr val="D9EAD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2" name="Google Shape;172;p23"/>
            <p:cNvSpPr txBox="1"/>
            <p:nvPr/>
          </p:nvSpPr>
          <p:spPr>
            <a:xfrm>
              <a:off x="6351615" y="1070073"/>
              <a:ext cx="1769729" cy="839452"/>
            </a:xfrm>
            <a:prstGeom prst="rect">
              <a:avLst/>
            </a:prstGeom>
            <a:solidFill>
              <a:srgbClr val="D9EAD3"/>
            </a:solidFill>
            <a:ln cap="flat" cmpd="sng" w="9525">
              <a:solidFill>
                <a:srgbClr val="D9EAD3"/>
              </a:solidFill>
              <a:prstDash val="solid"/>
              <a:round/>
              <a:headEnd len="sm" w="sm" type="none"/>
              <a:tailEnd len="sm" w="sm" type="none"/>
            </a:ln>
          </p:spPr>
          <p:txBody>
            <a:bodyPr anchorCtr="0" anchor="ctr" bIns="38100" lIns="38100" spcFirstLastPara="1" rIns="38100" wrap="square" tIns="38100">
              <a:noAutofit/>
            </a:bodyPr>
            <a:lstStyle/>
            <a:p>
              <a:pPr indent="0" lvl="0" marL="0" marR="0" rtl="0" algn="ctr">
                <a:lnSpc>
                  <a:spcPct val="90000"/>
                </a:lnSpc>
                <a:spcBef>
                  <a:spcPts val="0"/>
                </a:spcBef>
                <a:spcAft>
                  <a:spcPts val="0"/>
                </a:spcAft>
                <a:buClr>
                  <a:schemeClr val="accent2"/>
                </a:buClr>
                <a:buSzPts val="1000"/>
                <a:buFont typeface="Corbel"/>
                <a:buNone/>
              </a:pPr>
              <a:r>
                <a:rPr b="0" i="0" lang="en-US" sz="1100" u="none" cap="none" strike="noStrike">
                  <a:solidFill>
                    <a:schemeClr val="dk1"/>
                  </a:solidFill>
                  <a:latin typeface="Corbel"/>
                  <a:ea typeface="Corbel"/>
                  <a:cs typeface="Corbel"/>
                  <a:sym typeface="Corbel"/>
                </a:rPr>
                <a:t>For example, if you have a 3.25 GPA, you will receive 3.25/4 points on your ranking. </a:t>
              </a:r>
              <a:endParaRPr sz="1500">
                <a:solidFill>
                  <a:schemeClr val="dk1"/>
                </a:solidFill>
              </a:endParaRPr>
            </a:p>
          </p:txBody>
        </p:sp>
        <p:sp>
          <p:nvSpPr>
            <p:cNvPr id="173" name="Google Shape;173;p23"/>
            <p:cNvSpPr/>
            <p:nvPr/>
          </p:nvSpPr>
          <p:spPr>
            <a:xfrm>
              <a:off x="6610838" y="2531813"/>
              <a:ext cx="1860553" cy="930276"/>
            </a:xfrm>
            <a:prstGeom prst="roundRect">
              <a:avLst>
                <a:gd fmla="val 16667" name="adj"/>
              </a:avLst>
            </a:prstGeom>
            <a:solidFill>
              <a:srgbClr val="D9EAD3"/>
            </a:solidFill>
            <a:ln cap="flat" cmpd="sng" w="22225">
              <a:solidFill>
                <a:srgbClr val="D9EAD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4" name="Google Shape;174;p23"/>
            <p:cNvSpPr txBox="1"/>
            <p:nvPr/>
          </p:nvSpPr>
          <p:spPr>
            <a:xfrm>
              <a:off x="6656250" y="2577225"/>
              <a:ext cx="1769700" cy="839400"/>
            </a:xfrm>
            <a:prstGeom prst="rect">
              <a:avLst/>
            </a:prstGeom>
            <a:solidFill>
              <a:srgbClr val="D9EAD3"/>
            </a:solidFill>
            <a:ln cap="flat" cmpd="sng" w="9525">
              <a:solidFill>
                <a:srgbClr val="D9EAD3"/>
              </a:solidFill>
              <a:prstDash val="solid"/>
              <a:round/>
              <a:headEnd len="sm" w="sm" type="none"/>
              <a:tailEnd len="sm" w="sm" type="none"/>
            </a:ln>
          </p:spPr>
          <p:txBody>
            <a:bodyPr anchorCtr="0" anchor="ctr" bIns="38100" lIns="38100" spcFirstLastPara="1" rIns="38100" wrap="square" tIns="38100">
              <a:noAutofit/>
            </a:bodyPr>
            <a:lstStyle/>
            <a:p>
              <a:pPr indent="0" lvl="0" marL="0" marR="0" rtl="0" algn="ctr">
                <a:lnSpc>
                  <a:spcPct val="90000"/>
                </a:lnSpc>
                <a:spcBef>
                  <a:spcPts val="0"/>
                </a:spcBef>
                <a:spcAft>
                  <a:spcPts val="0"/>
                </a:spcAft>
                <a:buClr>
                  <a:schemeClr val="accent2"/>
                </a:buClr>
                <a:buSzPts val="1000"/>
                <a:buFont typeface="Corbel"/>
                <a:buNone/>
              </a:pPr>
              <a:r>
                <a:rPr b="0" i="0" lang="en-US" sz="1100" u="none" cap="none" strike="noStrike">
                  <a:solidFill>
                    <a:schemeClr val="dk1"/>
                  </a:solidFill>
                  <a:latin typeface="Corbel"/>
                  <a:ea typeface="Corbel"/>
                  <a:cs typeface="Corbel"/>
                  <a:sym typeface="Corbel"/>
                </a:rPr>
                <a:t>The students accepted into RTE 1001 the last 3 years have had an average GPA of 3.67.  If your GPA is too low, you will not be competitive with these applicants</a:t>
              </a:r>
              <a:r>
                <a:rPr b="0" i="0" lang="en-US" sz="1100" u="none" cap="none" strike="noStrike">
                  <a:solidFill>
                    <a:schemeClr val="dk1"/>
                  </a:solidFill>
                  <a:latin typeface="Corbel"/>
                  <a:ea typeface="Corbel"/>
                  <a:cs typeface="Corbel"/>
                  <a:sym typeface="Corbel"/>
                </a:rPr>
                <a:t>.</a:t>
              </a:r>
              <a:endParaRPr sz="1100">
                <a:solidFill>
                  <a:schemeClr val="dk1"/>
                </a:solidFill>
              </a:endParaRPr>
            </a:p>
          </p:txBody>
        </p:sp>
        <p:sp>
          <p:nvSpPr>
            <p:cNvPr id="175" name="Google Shape;175;p23"/>
            <p:cNvSpPr/>
            <p:nvPr/>
          </p:nvSpPr>
          <p:spPr>
            <a:xfrm>
              <a:off x="4228373" y="3612196"/>
              <a:ext cx="2567526" cy="1326221"/>
            </a:xfrm>
            <a:prstGeom prst="roundRect">
              <a:avLst>
                <a:gd fmla="val 16667" name="adj"/>
              </a:avLst>
            </a:prstGeom>
            <a:solidFill>
              <a:srgbClr val="D9EAD3"/>
            </a:solidFill>
            <a:ln cap="flat" cmpd="sng" w="22225">
              <a:solidFill>
                <a:srgbClr val="D9EAD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6" name="Google Shape;176;p23"/>
            <p:cNvSpPr txBox="1"/>
            <p:nvPr/>
          </p:nvSpPr>
          <p:spPr>
            <a:xfrm>
              <a:off x="4293114" y="3676937"/>
              <a:ext cx="2438044" cy="1196739"/>
            </a:xfrm>
            <a:prstGeom prst="rect">
              <a:avLst/>
            </a:prstGeom>
            <a:solidFill>
              <a:srgbClr val="D9EAD3"/>
            </a:solidFill>
            <a:ln cap="flat" cmpd="sng" w="9525">
              <a:solidFill>
                <a:srgbClr val="D9EAD3"/>
              </a:solidFill>
              <a:prstDash val="solid"/>
              <a:round/>
              <a:headEnd len="sm" w="sm" type="none"/>
              <a:tailEnd len="sm" w="sm" type="none"/>
            </a:ln>
          </p:spPr>
          <p:txBody>
            <a:bodyPr anchorCtr="0" anchor="ctr" bIns="38100" lIns="38100" spcFirstLastPara="1" rIns="38100" wrap="square" tIns="38100">
              <a:noAutofit/>
            </a:bodyPr>
            <a:lstStyle/>
            <a:p>
              <a:pPr indent="0" lvl="0" marL="0" marR="0" rtl="0" algn="ctr">
                <a:lnSpc>
                  <a:spcPct val="90000"/>
                </a:lnSpc>
                <a:spcBef>
                  <a:spcPts val="0"/>
                </a:spcBef>
                <a:spcAft>
                  <a:spcPts val="0"/>
                </a:spcAft>
                <a:buClr>
                  <a:schemeClr val="accent2"/>
                </a:buClr>
                <a:buSzPts val="1000"/>
                <a:buFont typeface="Corbel"/>
                <a:buNone/>
              </a:pPr>
              <a:r>
                <a:rPr b="0" i="0" lang="en-US" sz="1100" u="none" cap="none" strike="noStrike">
                  <a:solidFill>
                    <a:schemeClr val="dk1"/>
                  </a:solidFill>
                  <a:latin typeface="Corbel"/>
                  <a:ea typeface="Corbel"/>
                  <a:cs typeface="Corbel"/>
                  <a:sym typeface="Corbel"/>
                </a:rPr>
                <a:t>The maximum number of points a student can earn on the critical thinking assignment is 5 points.  We have 3 separate instructors grade assignments independently of each other, and the scores are averaged to give students a final score.</a:t>
              </a:r>
              <a:endParaRPr sz="1500">
                <a:solidFill>
                  <a:schemeClr val="dk1"/>
                </a:solidFill>
              </a:endParaRPr>
            </a:p>
          </p:txBody>
        </p:sp>
        <p:sp>
          <p:nvSpPr>
            <p:cNvPr id="177" name="Google Shape;177;p23"/>
            <p:cNvSpPr/>
            <p:nvPr/>
          </p:nvSpPr>
          <p:spPr>
            <a:xfrm>
              <a:off x="2547188" y="2463204"/>
              <a:ext cx="2072917" cy="1079297"/>
            </a:xfrm>
            <a:prstGeom prst="roundRect">
              <a:avLst>
                <a:gd fmla="val 16667" name="adj"/>
              </a:avLst>
            </a:prstGeom>
            <a:solidFill>
              <a:srgbClr val="D9EAD3"/>
            </a:solidFill>
            <a:ln cap="flat" cmpd="sng" w="22225">
              <a:solidFill>
                <a:srgbClr val="D9EAD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8" name="Google Shape;178;p23"/>
            <p:cNvSpPr txBox="1"/>
            <p:nvPr/>
          </p:nvSpPr>
          <p:spPr>
            <a:xfrm>
              <a:off x="2599875" y="2515891"/>
              <a:ext cx="1967543" cy="973923"/>
            </a:xfrm>
            <a:prstGeom prst="rect">
              <a:avLst/>
            </a:prstGeom>
            <a:solidFill>
              <a:srgbClr val="D9EAD3"/>
            </a:solidFill>
            <a:ln cap="flat" cmpd="sng" w="9525">
              <a:solidFill>
                <a:srgbClr val="D9EAD3"/>
              </a:solidFill>
              <a:prstDash val="solid"/>
              <a:round/>
              <a:headEnd len="sm" w="sm" type="none"/>
              <a:tailEnd len="sm" w="sm" type="none"/>
            </a:ln>
          </p:spPr>
          <p:txBody>
            <a:bodyPr anchorCtr="0" anchor="ctr" bIns="38100" lIns="38100" spcFirstLastPara="1" rIns="38100" wrap="square" tIns="38100">
              <a:noAutofit/>
            </a:bodyPr>
            <a:lstStyle/>
            <a:p>
              <a:pPr indent="0" lvl="0" marL="0" marR="0" rtl="0" algn="ctr">
                <a:lnSpc>
                  <a:spcPct val="90000"/>
                </a:lnSpc>
                <a:spcBef>
                  <a:spcPts val="0"/>
                </a:spcBef>
                <a:spcAft>
                  <a:spcPts val="0"/>
                </a:spcAft>
                <a:buClr>
                  <a:schemeClr val="accent2"/>
                </a:buClr>
                <a:buSzPts val="1000"/>
                <a:buFont typeface="Corbel"/>
                <a:buNone/>
              </a:pPr>
              <a:r>
                <a:rPr b="0" i="0" lang="en-US" sz="1100" u="none" cap="none" strike="noStrike">
                  <a:solidFill>
                    <a:schemeClr val="dk1"/>
                  </a:solidFill>
                  <a:latin typeface="Corbel"/>
                  <a:ea typeface="Corbel"/>
                  <a:cs typeface="Corbel"/>
                  <a:sym typeface="Corbel"/>
                </a:rPr>
                <a:t>If a student has previous direct patient care experience that meets the qualifications, and submits the appropriate documentation, </a:t>
              </a:r>
              <a:r>
                <a:rPr b="0" i="0" lang="en-US" sz="1100" u="none" cap="none" strike="noStrike">
                  <a:solidFill>
                    <a:schemeClr val="dk1"/>
                  </a:solidFill>
                  <a:latin typeface="Corbel"/>
                  <a:ea typeface="Corbel"/>
                  <a:cs typeface="Corbel"/>
                  <a:sym typeface="Corbel"/>
                </a:rPr>
                <a:t>an extra ½</a:t>
              </a:r>
              <a:r>
                <a:rPr b="0" i="0" lang="en-US" sz="1100" u="none" cap="none" strike="noStrike">
                  <a:solidFill>
                    <a:schemeClr val="dk1"/>
                  </a:solidFill>
                  <a:latin typeface="Corbel"/>
                  <a:ea typeface="Corbel"/>
                  <a:cs typeface="Corbel"/>
                  <a:sym typeface="Corbel"/>
                </a:rPr>
                <a:t> point will be given to those applicants.</a:t>
              </a:r>
              <a:endParaRPr sz="1500">
                <a:solidFill>
                  <a:schemeClr val="dk1"/>
                </a:solidFill>
              </a:endParaRPr>
            </a:p>
          </p:txBody>
        </p:sp>
        <p:sp>
          <p:nvSpPr>
            <p:cNvPr id="179" name="Google Shape;179;p23"/>
            <p:cNvSpPr/>
            <p:nvPr/>
          </p:nvSpPr>
          <p:spPr>
            <a:xfrm>
              <a:off x="2830637" y="1051566"/>
              <a:ext cx="1860553" cy="930276"/>
            </a:xfrm>
            <a:prstGeom prst="roundRect">
              <a:avLst>
                <a:gd fmla="val 16667" name="adj"/>
              </a:avLst>
            </a:prstGeom>
            <a:solidFill>
              <a:srgbClr val="D9EAD3"/>
            </a:solidFill>
            <a:ln cap="flat" cmpd="sng" w="22225">
              <a:solidFill>
                <a:srgbClr val="D9EAD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0" name="Google Shape;180;p23"/>
            <p:cNvSpPr txBox="1"/>
            <p:nvPr/>
          </p:nvSpPr>
          <p:spPr>
            <a:xfrm>
              <a:off x="2876049" y="1096978"/>
              <a:ext cx="1769729" cy="839452"/>
            </a:xfrm>
            <a:prstGeom prst="rect">
              <a:avLst/>
            </a:prstGeom>
            <a:solidFill>
              <a:srgbClr val="D9EAD3"/>
            </a:solidFill>
            <a:ln cap="flat" cmpd="sng" w="9525">
              <a:solidFill>
                <a:srgbClr val="D9EAD3"/>
              </a:solidFill>
              <a:prstDash val="solid"/>
              <a:round/>
              <a:headEnd len="sm" w="sm" type="none"/>
              <a:tailEnd len="sm" w="sm" type="none"/>
            </a:ln>
          </p:spPr>
          <p:txBody>
            <a:bodyPr anchorCtr="0" anchor="ctr" bIns="38100" lIns="38100" spcFirstLastPara="1" rIns="38100" wrap="square" tIns="38100">
              <a:noAutofit/>
            </a:bodyPr>
            <a:lstStyle/>
            <a:p>
              <a:pPr indent="0" lvl="0" marL="0" marR="0" rtl="0" algn="ctr">
                <a:lnSpc>
                  <a:spcPct val="90000"/>
                </a:lnSpc>
                <a:spcBef>
                  <a:spcPts val="0"/>
                </a:spcBef>
                <a:spcAft>
                  <a:spcPts val="0"/>
                </a:spcAft>
                <a:buClr>
                  <a:schemeClr val="accent2"/>
                </a:buClr>
                <a:buSzPts val="1000"/>
                <a:buFont typeface="Corbel"/>
                <a:buNone/>
              </a:pPr>
              <a:r>
                <a:rPr b="0" i="0" lang="en-US" sz="1100" u="none" cap="none" strike="noStrike">
                  <a:solidFill>
                    <a:schemeClr val="dk1"/>
                  </a:solidFill>
                  <a:latin typeface="Corbel"/>
                  <a:ea typeface="Corbel"/>
                  <a:cs typeface="Corbel"/>
                  <a:sym typeface="Corbel"/>
                </a:rPr>
                <a:t>Applicants lose points for not following the directions</a:t>
              </a:r>
              <a:r>
                <a:rPr b="0" i="0" lang="en-US" sz="1100" u="none" cap="none" strike="noStrike">
                  <a:solidFill>
                    <a:schemeClr val="dk1"/>
                  </a:solidFill>
                  <a:latin typeface="Corbel"/>
                  <a:ea typeface="Corbel"/>
                  <a:cs typeface="Corbel"/>
                  <a:sym typeface="Corbel"/>
                </a:rPr>
                <a:t> (-1/2 point/each error).</a:t>
              </a:r>
              <a:endParaRPr sz="1500">
                <a:solidFill>
                  <a:schemeClr val="dk1"/>
                </a:solidFill>
              </a:endParaRPr>
            </a:p>
          </p:txBody>
        </p:sp>
      </p:grpSp>
      <p:sp>
        <p:nvSpPr>
          <p:cNvPr id="181" name="Google Shape;181;p23"/>
          <p:cNvSpPr txBox="1"/>
          <p:nvPr>
            <p:ph idx="1" type="body"/>
          </p:nvPr>
        </p:nvSpPr>
        <p:spPr>
          <a:xfrm>
            <a:off x="663781" y="51802"/>
            <a:ext cx="10058400" cy="719700"/>
          </a:xfrm>
          <a:prstGeom prst="rect">
            <a:avLst/>
          </a:prstGeom>
          <a:solidFill>
            <a:srgbClr val="7F7F7F"/>
          </a:solid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262626"/>
              </a:buClr>
              <a:buSzPts val="3240"/>
              <a:buNone/>
            </a:pPr>
            <a:r>
              <a:rPr b="1" lang="en-US" sz="3200" cap="small">
                <a:solidFill>
                  <a:schemeClr val="lt1"/>
                </a:solidFill>
                <a:latin typeface="Corbel"/>
                <a:ea typeface="Corbel"/>
                <a:cs typeface="Corbel"/>
                <a:sym typeface="Corbel"/>
              </a:rPr>
              <a:t>point calculation/ranking (9.5 possible)</a:t>
            </a:r>
            <a:endParaRPr b="1" sz="3200" cap="small">
              <a:solidFill>
                <a:schemeClr val="lt1"/>
              </a:solidFill>
              <a:latin typeface="Corbel"/>
              <a:ea typeface="Corbel"/>
              <a:cs typeface="Corbel"/>
              <a:sym typeface="Corbe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D9EAD3"/>
        </a:solidFill>
      </p:bgPr>
    </p:bg>
    <p:spTree>
      <p:nvGrpSpPr>
        <p:cNvPr id="186" name="Shape 186"/>
        <p:cNvGrpSpPr/>
        <p:nvPr/>
      </p:nvGrpSpPr>
      <p:grpSpPr>
        <a:xfrm>
          <a:off x="0" y="0"/>
          <a:ext cx="0" cy="0"/>
          <a:chOff x="0" y="0"/>
          <a:chExt cx="0" cy="0"/>
        </a:xfrm>
      </p:grpSpPr>
      <p:sp>
        <p:nvSpPr>
          <p:cNvPr id="187" name="Google Shape;187;p24"/>
          <p:cNvSpPr txBox="1"/>
          <p:nvPr>
            <p:ph type="title"/>
          </p:nvPr>
        </p:nvSpPr>
        <p:spPr>
          <a:xfrm>
            <a:off x="2231136" y="635267"/>
            <a:ext cx="7729800" cy="1188600"/>
          </a:xfrm>
          <a:prstGeom prst="rect">
            <a:avLst/>
          </a:prstGeom>
          <a:solidFill>
            <a:schemeClr val="lt1">
              <a:alpha val="44705"/>
            </a:schemeClr>
          </a:solidFill>
          <a:ln cap="sq" cmpd="sng" w="31750">
            <a:solidFill>
              <a:srgbClr val="3F3F3F"/>
            </a:solidFill>
            <a:prstDash val="solid"/>
            <a:miter lim="800000"/>
            <a:headEnd len="sm" w="sm" type="none"/>
            <a:tailEnd len="sm" w="sm" type="none"/>
          </a:ln>
        </p:spPr>
        <p:txBody>
          <a:bodyPr anchorCtr="0" anchor="ctr" bIns="182875" lIns="182875" spcFirstLastPara="1" rIns="182875" wrap="square" tIns="182875">
            <a:noAutofit/>
          </a:bodyPr>
          <a:lstStyle/>
          <a:p>
            <a:pPr indent="0" lvl="0" marL="0" rtl="0" algn="ctr">
              <a:lnSpc>
                <a:spcPct val="90000"/>
              </a:lnSpc>
              <a:spcBef>
                <a:spcPts val="0"/>
              </a:spcBef>
              <a:spcAft>
                <a:spcPts val="0"/>
              </a:spcAft>
              <a:buClr>
                <a:srgbClr val="262626"/>
              </a:buClr>
              <a:buSzPts val="3240"/>
              <a:buFont typeface="Gill Sans"/>
              <a:buNone/>
            </a:pPr>
            <a:r>
              <a:rPr b="1" lang="en-US" sz="3200">
                <a:solidFill>
                  <a:schemeClr val="dk1"/>
                </a:solidFill>
              </a:rPr>
              <a:t>APPLICATION SUBMISSION DIRECTIONS</a:t>
            </a:r>
            <a:endParaRPr sz="3200">
              <a:solidFill>
                <a:schemeClr val="dk1"/>
              </a:solidFill>
            </a:endParaRPr>
          </a:p>
        </p:txBody>
      </p:sp>
      <p:sp>
        <p:nvSpPr>
          <p:cNvPr id="188" name="Google Shape;188;p24"/>
          <p:cNvSpPr txBox="1"/>
          <p:nvPr>
            <p:ph idx="1" type="body"/>
          </p:nvPr>
        </p:nvSpPr>
        <p:spPr>
          <a:xfrm>
            <a:off x="501150" y="1947275"/>
            <a:ext cx="10874100" cy="4737900"/>
          </a:xfrm>
          <a:prstGeom prst="rect">
            <a:avLst/>
          </a:prstGeom>
          <a:noFill/>
          <a:ln>
            <a:noFill/>
          </a:ln>
        </p:spPr>
        <p:txBody>
          <a:bodyPr anchorCtr="0" anchor="t" bIns="45700" lIns="91425" spcFirstLastPara="1" rIns="91425" wrap="square" tIns="45700">
            <a:normAutofit fontScale="55000" lnSpcReduction="10000"/>
          </a:bodyPr>
          <a:lstStyle/>
          <a:p>
            <a:pPr indent="-234714" lvl="1" marL="685800" rtl="0" algn="l">
              <a:lnSpc>
                <a:spcPct val="150000"/>
              </a:lnSpc>
              <a:spcBef>
                <a:spcPts val="1000"/>
              </a:spcBef>
              <a:spcAft>
                <a:spcPts val="0"/>
              </a:spcAft>
              <a:buClr>
                <a:schemeClr val="dk1"/>
              </a:buClr>
              <a:buSzPct val="100000"/>
              <a:buChar char="•"/>
            </a:pPr>
            <a:r>
              <a:rPr b="1" lang="en-US" sz="2360">
                <a:solidFill>
                  <a:schemeClr val="dk1"/>
                </a:solidFill>
                <a:latin typeface="Corbel"/>
                <a:ea typeface="Corbel"/>
                <a:cs typeface="Corbel"/>
                <a:sym typeface="Corbel"/>
              </a:rPr>
              <a:t>Please complete the application from the link on the website (</a:t>
            </a:r>
            <a:r>
              <a:rPr b="1" lang="en-US" sz="2360">
                <a:solidFill>
                  <a:schemeClr val="dk1"/>
                </a:solidFill>
                <a:latin typeface="Corbel"/>
                <a:ea typeface="Corbel"/>
                <a:cs typeface="Corbel"/>
                <a:sym typeface="Corbel"/>
              </a:rPr>
              <a:t> A ½ point </a:t>
            </a:r>
            <a:r>
              <a:rPr b="1" lang="en-US" sz="2360">
                <a:solidFill>
                  <a:schemeClr val="dk1"/>
                </a:solidFill>
                <a:latin typeface="Corbel"/>
                <a:ea typeface="Corbel"/>
                <a:cs typeface="Corbel"/>
                <a:sym typeface="Corbel"/>
              </a:rPr>
              <a:t>will be deducted for each error made for information that is entered incorrectly; Aims email address MUST be used for application submission).  </a:t>
            </a:r>
            <a:endParaRPr sz="2360">
              <a:solidFill>
                <a:schemeClr val="dk1"/>
              </a:solidFill>
            </a:endParaRPr>
          </a:p>
          <a:p>
            <a:pPr indent="-234714" lvl="1" marL="685800" rtl="0" algn="l">
              <a:lnSpc>
                <a:spcPct val="150000"/>
              </a:lnSpc>
              <a:spcBef>
                <a:spcPts val="1000"/>
              </a:spcBef>
              <a:spcAft>
                <a:spcPts val="0"/>
              </a:spcAft>
              <a:buClr>
                <a:schemeClr val="dk1"/>
              </a:buClr>
              <a:buSzPct val="100000"/>
              <a:buChar char="•"/>
            </a:pPr>
            <a:r>
              <a:rPr b="1" lang="en-US" sz="2360">
                <a:solidFill>
                  <a:schemeClr val="dk1"/>
                </a:solidFill>
                <a:latin typeface="Corbel"/>
                <a:ea typeface="Corbel"/>
                <a:cs typeface="Corbel"/>
                <a:sym typeface="Corbel"/>
              </a:rPr>
              <a:t>Application Materials may ONLY be submitted between the first and last days of September 2025.  The applications will be processed in the order they are received, based on the application timestamp. We will not process any applications that are submitted in any other month.</a:t>
            </a:r>
            <a:endParaRPr sz="2360">
              <a:solidFill>
                <a:schemeClr val="dk1"/>
              </a:solidFill>
            </a:endParaRPr>
          </a:p>
          <a:p>
            <a:pPr indent="-234714" lvl="1" marL="685800" rtl="0" algn="l">
              <a:lnSpc>
                <a:spcPct val="150000"/>
              </a:lnSpc>
              <a:spcBef>
                <a:spcPts val="1000"/>
              </a:spcBef>
              <a:spcAft>
                <a:spcPts val="0"/>
              </a:spcAft>
              <a:buClr>
                <a:schemeClr val="dk1"/>
              </a:buClr>
              <a:buSzPct val="100000"/>
              <a:buChar char="•"/>
            </a:pPr>
            <a:r>
              <a:rPr b="1" lang="en-US" sz="2360">
                <a:solidFill>
                  <a:schemeClr val="dk1"/>
                </a:solidFill>
                <a:latin typeface="Corbel"/>
                <a:ea typeface="Corbel"/>
                <a:cs typeface="Corbel"/>
                <a:sym typeface="Corbel"/>
              </a:rPr>
              <a:t>You will receive an email confirmation directly after you submit your application.  This email response will just confirm that we received your application, NOT that your application was complete, eligible, or processed.</a:t>
            </a:r>
            <a:endParaRPr sz="2360">
              <a:solidFill>
                <a:schemeClr val="dk1"/>
              </a:solidFill>
            </a:endParaRPr>
          </a:p>
          <a:p>
            <a:pPr indent="-234714" lvl="1" marL="685800" rtl="0" algn="l">
              <a:lnSpc>
                <a:spcPct val="150000"/>
              </a:lnSpc>
              <a:spcBef>
                <a:spcPts val="1000"/>
              </a:spcBef>
              <a:spcAft>
                <a:spcPts val="0"/>
              </a:spcAft>
              <a:buClr>
                <a:schemeClr val="dk1"/>
              </a:buClr>
              <a:buSzPct val="100000"/>
              <a:buChar char="•"/>
            </a:pPr>
            <a:r>
              <a:rPr b="1" lang="en-US" sz="2360">
                <a:solidFill>
                  <a:schemeClr val="dk1"/>
                </a:solidFill>
                <a:latin typeface="Corbel"/>
                <a:ea typeface="Corbel"/>
                <a:cs typeface="Corbel"/>
                <a:sym typeface="Corbel"/>
              </a:rPr>
              <a:t>If students do not receive a confirmation email after submission, it is their responsibility to reach out to ask whether their application was received by the deadline of September 30, to </a:t>
            </a:r>
            <a:r>
              <a:rPr b="1" lang="en-US" sz="2360" u="sng">
                <a:solidFill>
                  <a:schemeClr val="dk1"/>
                </a:solidFill>
                <a:latin typeface="Corbel"/>
                <a:ea typeface="Corbel"/>
                <a:cs typeface="Corbel"/>
                <a:sym typeface="Corbel"/>
                <a:hlinkClick r:id="rId3">
                  <a:extLst>
                    <a:ext uri="{A12FA001-AC4F-418D-AE19-62706E023703}">
                      <ahyp:hlinkClr val="tx"/>
                    </a:ext>
                  </a:extLst>
                </a:hlinkClick>
              </a:rPr>
              <a:t>Rad.Tech@aims.edu</a:t>
            </a:r>
            <a:r>
              <a:rPr b="1" lang="en-US" sz="2360">
                <a:solidFill>
                  <a:schemeClr val="dk1"/>
                </a:solidFill>
                <a:latin typeface="Corbel"/>
                <a:ea typeface="Corbel"/>
                <a:cs typeface="Corbel"/>
                <a:sym typeface="Corbel"/>
              </a:rPr>
              <a:t>.</a:t>
            </a:r>
            <a:endParaRPr sz="2360">
              <a:solidFill>
                <a:schemeClr val="dk1"/>
              </a:solidFill>
            </a:endParaRPr>
          </a:p>
          <a:p>
            <a:pPr indent="-234714" lvl="1" marL="685800" rtl="0" algn="l">
              <a:lnSpc>
                <a:spcPct val="150000"/>
              </a:lnSpc>
              <a:spcBef>
                <a:spcPts val="1000"/>
              </a:spcBef>
              <a:spcAft>
                <a:spcPts val="0"/>
              </a:spcAft>
              <a:buClr>
                <a:schemeClr val="dk1"/>
              </a:buClr>
              <a:buSzPct val="100000"/>
              <a:buChar char="•"/>
            </a:pPr>
            <a:r>
              <a:rPr b="1" lang="en-US" sz="2360">
                <a:solidFill>
                  <a:schemeClr val="dk1"/>
                </a:solidFill>
                <a:latin typeface="Corbel"/>
                <a:ea typeface="Corbel"/>
                <a:cs typeface="Corbel"/>
                <a:sym typeface="Corbel"/>
              </a:rPr>
              <a:t>All applicants will receive emails to their Aims email address at the end of </a:t>
            </a:r>
            <a:r>
              <a:rPr b="1" lang="en-US" sz="2360">
                <a:solidFill>
                  <a:schemeClr val="dk1"/>
                </a:solidFill>
                <a:latin typeface="Corbel"/>
                <a:ea typeface="Corbel"/>
                <a:cs typeface="Corbel"/>
                <a:sym typeface="Corbel"/>
              </a:rPr>
              <a:t>October 2025 l</a:t>
            </a:r>
            <a:r>
              <a:rPr b="1" lang="en-US" sz="2360">
                <a:solidFill>
                  <a:schemeClr val="dk1"/>
                </a:solidFill>
                <a:latin typeface="Corbel"/>
                <a:ea typeface="Corbel"/>
                <a:cs typeface="Corbel"/>
                <a:sym typeface="Corbel"/>
              </a:rPr>
              <a:t>etting them know whether they were accepted into the RTE 1001 spring 2026 class. Those accepted will be required to attend a Mandatory Orientation in late November or early December. </a:t>
            </a:r>
            <a:r>
              <a:rPr b="1" lang="en-US" sz="2360">
                <a:solidFill>
                  <a:schemeClr val="dk1"/>
                </a:solidFill>
                <a:latin typeface="Corbel"/>
                <a:ea typeface="Corbel"/>
                <a:cs typeface="Corbel"/>
                <a:sym typeface="Corbel"/>
              </a:rPr>
              <a:t>Details will be included in your acceptance letter that will be sent to your Aims email address.</a:t>
            </a:r>
            <a:r>
              <a:rPr b="1" lang="en-US" sz="2360">
                <a:solidFill>
                  <a:schemeClr val="dk1"/>
                </a:solidFill>
                <a:latin typeface="Corbel"/>
                <a:ea typeface="Corbel"/>
                <a:cs typeface="Corbel"/>
                <a:sym typeface="Corbel"/>
              </a:rPr>
              <a:t> Those not admitted can reapply the following year. No application materials will be saved, and students must meet the standards for the next cycle.</a:t>
            </a:r>
            <a:endParaRPr sz="2360">
              <a:solidFill>
                <a:schemeClr val="dk1"/>
              </a:solidFill>
            </a:endParaRPr>
          </a:p>
          <a:p>
            <a:pPr indent="-233711" lvl="1" marL="685800" rtl="0" algn="l">
              <a:lnSpc>
                <a:spcPct val="150000"/>
              </a:lnSpc>
              <a:spcBef>
                <a:spcPts val="1000"/>
              </a:spcBef>
              <a:spcAft>
                <a:spcPts val="0"/>
              </a:spcAft>
              <a:buClr>
                <a:schemeClr val="dk1"/>
              </a:buClr>
              <a:buSzPct val="100000"/>
              <a:buChar char="•"/>
            </a:pPr>
            <a:r>
              <a:rPr b="1" lang="en-US" sz="2331">
                <a:solidFill>
                  <a:schemeClr val="dk1"/>
                </a:solidFill>
                <a:latin typeface="Corbel"/>
                <a:ea typeface="Corbel"/>
                <a:cs typeface="Corbel"/>
                <a:sym typeface="Corbel"/>
              </a:rPr>
              <a:t>If there is missing information, information is found to be incorrect or incomplete, the application will be considered incomplete, and it will not be processed. </a:t>
            </a:r>
            <a:endParaRPr sz="1481">
              <a:solidFill>
                <a:schemeClr val="dk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7F7F7F"/>
        </a:solidFill>
      </p:bgPr>
    </p:bg>
    <p:spTree>
      <p:nvGrpSpPr>
        <p:cNvPr id="193" name="Shape 193"/>
        <p:cNvGrpSpPr/>
        <p:nvPr/>
      </p:nvGrpSpPr>
      <p:grpSpPr>
        <a:xfrm>
          <a:off x="0" y="0"/>
          <a:ext cx="0" cy="0"/>
          <a:chOff x="0" y="0"/>
          <a:chExt cx="0" cy="0"/>
        </a:xfrm>
      </p:grpSpPr>
      <p:grpSp>
        <p:nvGrpSpPr>
          <p:cNvPr id="194" name="Google Shape;194;p25"/>
          <p:cNvGrpSpPr/>
          <p:nvPr/>
        </p:nvGrpSpPr>
        <p:grpSpPr>
          <a:xfrm>
            <a:off x="649798" y="2314899"/>
            <a:ext cx="10892401" cy="3013645"/>
            <a:chOff x="2876" y="1181668"/>
            <a:chExt cx="10892401" cy="3013645"/>
          </a:xfrm>
        </p:grpSpPr>
        <p:sp>
          <p:nvSpPr>
            <p:cNvPr id="195" name="Google Shape;195;p25"/>
            <p:cNvSpPr/>
            <p:nvPr/>
          </p:nvSpPr>
          <p:spPr>
            <a:xfrm>
              <a:off x="490332" y="1181668"/>
              <a:ext cx="932871" cy="932871"/>
            </a:xfrm>
            <a:prstGeom prst="ellipse">
              <a:avLst/>
            </a:prstGeom>
            <a:solidFill>
              <a:srgbClr val="D9EAD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6" name="Google Shape;196;p25"/>
            <p:cNvSpPr/>
            <p:nvPr/>
          </p:nvSpPr>
          <p:spPr>
            <a:xfrm>
              <a:off x="689140" y="1380477"/>
              <a:ext cx="535253" cy="535253"/>
            </a:xfrm>
            <a:prstGeom prst="rect">
              <a:avLst/>
            </a:prstGeom>
            <a:blipFill rotWithShape="1">
              <a:blip r:embed="rId3">
                <a:alphaModFix/>
              </a:blip>
              <a:stretch>
                <a:fillRect b="0" l="0" r="0" t="0"/>
              </a:stretch>
            </a:blipFill>
            <a:ln cap="flat" cmpd="sng" w="127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7" name="Google Shape;197;p25"/>
            <p:cNvSpPr/>
            <p:nvPr/>
          </p:nvSpPr>
          <p:spPr>
            <a:xfrm>
              <a:off x="2876" y="2402264"/>
              <a:ext cx="1907782" cy="1793049"/>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8" name="Google Shape;198;p25"/>
            <p:cNvSpPr txBox="1"/>
            <p:nvPr/>
          </p:nvSpPr>
          <p:spPr>
            <a:xfrm>
              <a:off x="2876" y="2402264"/>
              <a:ext cx="1907782" cy="1793049"/>
            </a:xfrm>
            <a:prstGeom prst="rect">
              <a:avLst/>
            </a:prstGeom>
            <a:noFill/>
            <a:ln>
              <a:noFill/>
            </a:ln>
          </p:spPr>
          <p:txBody>
            <a:bodyPr anchorCtr="0" anchor="t" bIns="0" lIns="0" spcFirstLastPara="1" rIns="0" wrap="square" tIns="0">
              <a:noAutofit/>
            </a:bodyPr>
            <a:lstStyle/>
            <a:p>
              <a:pPr indent="0" lvl="0" marL="0" marR="0" rtl="0" algn="ctr">
                <a:lnSpc>
                  <a:spcPct val="100000"/>
                </a:lnSpc>
                <a:spcBef>
                  <a:spcPts val="0"/>
                </a:spcBef>
                <a:spcAft>
                  <a:spcPts val="0"/>
                </a:spcAft>
                <a:buClr>
                  <a:schemeClr val="lt1"/>
                </a:buClr>
                <a:buSzPts val="1100"/>
                <a:buFont typeface="Gill Sans"/>
                <a:buNone/>
              </a:pPr>
              <a:r>
                <a:rPr b="0" i="0" lang="en-US" sz="1200" u="none" cap="none" strike="noStrike">
                  <a:solidFill>
                    <a:schemeClr val="lt1"/>
                  </a:solidFill>
                  <a:latin typeface="Gill Sans"/>
                  <a:ea typeface="Gill Sans"/>
                  <a:cs typeface="Gill Sans"/>
                  <a:sym typeface="Gill Sans"/>
                </a:rPr>
                <a:t>Unofficial transcripts with required pre-application coursework from all institutions (</a:t>
              </a:r>
              <a:r>
                <a:rPr b="1" i="0" lang="en-US" sz="1200" u="sng" cap="none" strike="noStrike">
                  <a:solidFill>
                    <a:schemeClr val="lt1"/>
                  </a:solidFill>
                  <a:latin typeface="Gill Sans"/>
                  <a:ea typeface="Gill Sans"/>
                  <a:cs typeface="Gill Sans"/>
                  <a:sym typeface="Gill Sans"/>
                </a:rPr>
                <a:t>including aims</a:t>
              </a:r>
              <a:r>
                <a:rPr b="0" i="0" lang="en-US" sz="1200" u="none" cap="none" strike="noStrike">
                  <a:solidFill>
                    <a:schemeClr val="lt1"/>
                  </a:solidFill>
                  <a:latin typeface="Gill Sans"/>
                  <a:ea typeface="Gill Sans"/>
                  <a:cs typeface="Gill Sans"/>
                  <a:sym typeface="Gill Sans"/>
                </a:rPr>
                <a:t>)</a:t>
              </a:r>
              <a:r>
                <a:rPr b="0" i="0" lang="en-US" sz="1200" u="none" cap="none" strike="noStrike">
                  <a:solidFill>
                    <a:schemeClr val="lt1"/>
                  </a:solidFill>
                  <a:latin typeface="Gill Sans"/>
                  <a:ea typeface="Gill Sans"/>
                  <a:cs typeface="Gill Sans"/>
                  <a:sym typeface="Gill Sans"/>
                </a:rPr>
                <a:t>. </a:t>
              </a:r>
              <a:r>
                <a:rPr b="0" i="0" lang="en-US" sz="1100" u="none" cap="none" strike="noStrike">
                  <a:solidFill>
                    <a:schemeClr val="lt1"/>
                  </a:solidFill>
                  <a:latin typeface="Gill Sans"/>
                  <a:ea typeface="Gill Sans"/>
                  <a:cs typeface="Gill Sans"/>
                  <a:sym typeface="Gill Sans"/>
                </a:rPr>
                <a:t> </a:t>
              </a:r>
              <a:endParaRPr sz="1100"/>
            </a:p>
            <a:p>
              <a:pPr indent="0" lvl="0" marL="0" marR="0" rtl="0" algn="ctr">
                <a:lnSpc>
                  <a:spcPct val="100000"/>
                </a:lnSpc>
                <a:spcBef>
                  <a:spcPts val="385"/>
                </a:spcBef>
                <a:spcAft>
                  <a:spcPts val="0"/>
                </a:spcAft>
                <a:buClr>
                  <a:schemeClr val="dk1"/>
                </a:buClr>
                <a:buSzPts val="1100"/>
                <a:buFont typeface="Gill Sans"/>
                <a:buNone/>
              </a:pPr>
              <a:r>
                <a:t/>
              </a:r>
              <a:endParaRPr b="0" i="0" sz="1100" u="none" cap="none" strike="noStrike">
                <a:solidFill>
                  <a:schemeClr val="lt1"/>
                </a:solidFill>
                <a:latin typeface="Gill Sans"/>
                <a:ea typeface="Gill Sans"/>
                <a:cs typeface="Gill Sans"/>
                <a:sym typeface="Gill Sans"/>
              </a:endParaRPr>
            </a:p>
            <a:p>
              <a:pPr indent="0" lvl="0" marL="0" marR="0" rtl="0" algn="ctr">
                <a:lnSpc>
                  <a:spcPct val="100000"/>
                </a:lnSpc>
                <a:spcBef>
                  <a:spcPts val="385"/>
                </a:spcBef>
                <a:spcAft>
                  <a:spcPts val="0"/>
                </a:spcAft>
                <a:buClr>
                  <a:srgbClr val="D6E7F0"/>
                </a:buClr>
                <a:buSzPts val="1100"/>
                <a:buFont typeface="Gill Sans"/>
                <a:buNone/>
              </a:pPr>
              <a:r>
                <a:rPr b="0" i="1" lang="en-US" sz="1100" u="none" cap="none" strike="noStrike">
                  <a:solidFill>
                    <a:srgbClr val="B6D7A8"/>
                  </a:solidFill>
                  <a:latin typeface="Gill Sans"/>
                  <a:ea typeface="Gill Sans"/>
                  <a:cs typeface="Gill Sans"/>
                  <a:sym typeface="Gill Sans"/>
                </a:rPr>
                <a:t>T</a:t>
              </a:r>
              <a:r>
                <a:rPr b="0" i="1" lang="en-US" sz="1100" u="none" cap="none" strike="noStrike">
                  <a:solidFill>
                    <a:srgbClr val="B6D7A8"/>
                  </a:solidFill>
                  <a:latin typeface="Gill Sans"/>
                  <a:ea typeface="Gill Sans"/>
                  <a:cs typeface="Gill Sans"/>
                  <a:sym typeface="Gill Sans"/>
                </a:rPr>
                <a:t>he official transcript sent to aims are not sufficient.  </a:t>
              </a:r>
              <a:r>
                <a:rPr b="0" i="1" lang="en-US" sz="1100" u="none" cap="none" strike="noStrike">
                  <a:solidFill>
                    <a:srgbClr val="B6D7A8"/>
                  </a:solidFill>
                  <a:latin typeface="Gill Sans"/>
                  <a:ea typeface="Gill Sans"/>
                  <a:cs typeface="Gill Sans"/>
                  <a:sym typeface="Gill Sans"/>
                </a:rPr>
                <a:t>Transcripts must also be included in the application for GPA to be determined by RTE program staff (if your transcript shows a “t” for transferred, instead of a letter grade, we will not be able to rank you and therefore your application will be incomplete and will not be processed.)</a:t>
              </a:r>
              <a:endParaRPr b="0" i="1" sz="1100" u="none" cap="none" strike="noStrike">
                <a:solidFill>
                  <a:srgbClr val="B6D7A8"/>
                </a:solidFill>
                <a:latin typeface="Gill Sans"/>
                <a:ea typeface="Gill Sans"/>
                <a:cs typeface="Gill Sans"/>
                <a:sym typeface="Gill Sans"/>
              </a:endParaRPr>
            </a:p>
          </p:txBody>
        </p:sp>
        <p:sp>
          <p:nvSpPr>
            <p:cNvPr id="199" name="Google Shape;199;p25"/>
            <p:cNvSpPr/>
            <p:nvPr/>
          </p:nvSpPr>
          <p:spPr>
            <a:xfrm>
              <a:off x="2476499" y="1183089"/>
              <a:ext cx="932871" cy="932871"/>
            </a:xfrm>
            <a:prstGeom prst="ellipse">
              <a:avLst/>
            </a:prstGeom>
            <a:solidFill>
              <a:srgbClr val="D9EAD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0" name="Google Shape;200;p25"/>
            <p:cNvSpPr/>
            <p:nvPr/>
          </p:nvSpPr>
          <p:spPr>
            <a:xfrm>
              <a:off x="2675307" y="1381898"/>
              <a:ext cx="535253" cy="535253"/>
            </a:xfrm>
            <a:prstGeom prst="rect">
              <a:avLst/>
            </a:prstGeom>
            <a:blipFill rotWithShape="1">
              <a:blip r:embed="rId4">
                <a:alphaModFix/>
              </a:blip>
              <a:stretch>
                <a:fillRect b="0" l="0" r="0" t="0"/>
              </a:stretch>
            </a:blipFill>
            <a:ln cap="flat" cmpd="sng" w="127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1" name="Google Shape;201;p25"/>
            <p:cNvSpPr/>
            <p:nvPr/>
          </p:nvSpPr>
          <p:spPr>
            <a:xfrm>
              <a:off x="2178286" y="2406527"/>
              <a:ext cx="1529296" cy="178736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2" name="Google Shape;202;p25"/>
            <p:cNvSpPr txBox="1"/>
            <p:nvPr/>
          </p:nvSpPr>
          <p:spPr>
            <a:xfrm>
              <a:off x="2178286" y="2406527"/>
              <a:ext cx="1529296" cy="1787365"/>
            </a:xfrm>
            <a:prstGeom prst="rect">
              <a:avLst/>
            </a:prstGeom>
            <a:noFill/>
            <a:ln>
              <a:noFill/>
            </a:ln>
          </p:spPr>
          <p:txBody>
            <a:bodyPr anchorCtr="0" anchor="t" bIns="0" lIns="0" spcFirstLastPara="1" rIns="0" wrap="square" tIns="0">
              <a:noAutofit/>
            </a:bodyPr>
            <a:lstStyle/>
            <a:p>
              <a:pPr indent="0" lvl="0" marL="0" marR="0" rtl="0" algn="ctr">
                <a:lnSpc>
                  <a:spcPct val="100000"/>
                </a:lnSpc>
                <a:spcBef>
                  <a:spcPts val="0"/>
                </a:spcBef>
                <a:spcAft>
                  <a:spcPts val="0"/>
                </a:spcAft>
                <a:buClr>
                  <a:schemeClr val="lt1"/>
                </a:buClr>
                <a:buSzPts val="1100"/>
                <a:buFont typeface="Gill Sans"/>
                <a:buNone/>
              </a:pPr>
              <a:r>
                <a:rPr b="0" i="0" lang="en-US" sz="1200" u="none" cap="none" strike="noStrike">
                  <a:solidFill>
                    <a:schemeClr val="lt1"/>
                  </a:solidFill>
                  <a:latin typeface="Gill Sans"/>
                  <a:ea typeface="Gill Sans"/>
                  <a:cs typeface="Gill Sans"/>
                  <a:sym typeface="Gill Sans"/>
                </a:rPr>
                <a:t>ACCUPLACER, DANTES, CLEP, or challenge course score reports.</a:t>
              </a:r>
              <a:endParaRPr sz="1500"/>
            </a:p>
            <a:p>
              <a:pPr indent="0" lvl="0" marL="0" marR="0" rtl="0" algn="ctr">
                <a:lnSpc>
                  <a:spcPct val="100000"/>
                </a:lnSpc>
                <a:spcBef>
                  <a:spcPts val="385"/>
                </a:spcBef>
                <a:spcAft>
                  <a:spcPts val="0"/>
                </a:spcAft>
                <a:buClr>
                  <a:schemeClr val="dk1"/>
                </a:buClr>
                <a:buSzPts val="1100"/>
                <a:buFont typeface="Gill Sans"/>
                <a:buNone/>
              </a:pPr>
              <a:r>
                <a:t/>
              </a:r>
              <a:endParaRPr b="0" i="0" sz="1100" u="none" cap="none" strike="noStrike">
                <a:solidFill>
                  <a:schemeClr val="accent2"/>
                </a:solidFill>
                <a:latin typeface="Gill Sans"/>
                <a:ea typeface="Gill Sans"/>
                <a:cs typeface="Gill Sans"/>
                <a:sym typeface="Gill Sans"/>
              </a:endParaRPr>
            </a:p>
            <a:p>
              <a:pPr indent="0" lvl="0" marL="0" marR="0" rtl="0" algn="ctr">
                <a:lnSpc>
                  <a:spcPct val="100000"/>
                </a:lnSpc>
                <a:spcBef>
                  <a:spcPts val="385"/>
                </a:spcBef>
                <a:spcAft>
                  <a:spcPts val="0"/>
                </a:spcAft>
                <a:buClr>
                  <a:srgbClr val="D6E7F0"/>
                </a:buClr>
                <a:buSzPts val="1100"/>
                <a:buFont typeface="Gill Sans"/>
                <a:buNone/>
              </a:pPr>
              <a:r>
                <a:rPr b="0" i="1" lang="en-US" sz="1100" u="none" cap="none" strike="noStrike">
                  <a:solidFill>
                    <a:srgbClr val="B6D7A8"/>
                  </a:solidFill>
                  <a:latin typeface="Gill Sans"/>
                  <a:ea typeface="Gill Sans"/>
                  <a:cs typeface="Gill Sans"/>
                  <a:sym typeface="Gill Sans"/>
                </a:rPr>
                <a:t> If you are using these items as documented proof of knowledge, the test scores need to be submitted in addition to a transcript.</a:t>
              </a:r>
              <a:endParaRPr>
                <a:solidFill>
                  <a:srgbClr val="B6D7A8"/>
                </a:solidFill>
              </a:endParaRPr>
            </a:p>
          </p:txBody>
        </p:sp>
        <p:sp>
          <p:nvSpPr>
            <p:cNvPr id="203" name="Google Shape;203;p25"/>
            <p:cNvSpPr/>
            <p:nvPr/>
          </p:nvSpPr>
          <p:spPr>
            <a:xfrm>
              <a:off x="4273422" y="1183089"/>
              <a:ext cx="932871" cy="932871"/>
            </a:xfrm>
            <a:prstGeom prst="ellipse">
              <a:avLst/>
            </a:prstGeom>
            <a:solidFill>
              <a:srgbClr val="D9EAD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4" name="Google Shape;204;p25"/>
            <p:cNvSpPr/>
            <p:nvPr/>
          </p:nvSpPr>
          <p:spPr>
            <a:xfrm>
              <a:off x="4472231" y="1381898"/>
              <a:ext cx="535253" cy="535253"/>
            </a:xfrm>
            <a:prstGeom prst="rect">
              <a:avLst/>
            </a:prstGeom>
            <a:blipFill rotWithShape="1">
              <a:blip r:embed="rId5">
                <a:alphaModFix/>
              </a:blip>
              <a:stretch>
                <a:fillRect b="0" l="0" r="0" t="0"/>
              </a:stretch>
            </a:blipFill>
            <a:ln cap="flat" cmpd="sng" w="127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5" name="Google Shape;205;p25"/>
            <p:cNvSpPr/>
            <p:nvPr/>
          </p:nvSpPr>
          <p:spPr>
            <a:xfrm>
              <a:off x="3975209" y="2406527"/>
              <a:ext cx="1529296" cy="178736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6" name="Google Shape;206;p25"/>
            <p:cNvSpPr txBox="1"/>
            <p:nvPr/>
          </p:nvSpPr>
          <p:spPr>
            <a:xfrm>
              <a:off x="3975209" y="2406527"/>
              <a:ext cx="1529296" cy="1787365"/>
            </a:xfrm>
            <a:prstGeom prst="rect">
              <a:avLst/>
            </a:prstGeom>
            <a:noFill/>
            <a:ln>
              <a:noFill/>
            </a:ln>
          </p:spPr>
          <p:txBody>
            <a:bodyPr anchorCtr="0" anchor="t" bIns="0" lIns="0" spcFirstLastPara="1" rIns="0" wrap="square" tIns="0">
              <a:noAutofit/>
            </a:bodyPr>
            <a:lstStyle/>
            <a:p>
              <a:pPr indent="0" lvl="0" marL="0" marR="0" rtl="0" algn="ctr">
                <a:lnSpc>
                  <a:spcPct val="100000"/>
                </a:lnSpc>
                <a:spcBef>
                  <a:spcPts val="0"/>
                </a:spcBef>
                <a:spcAft>
                  <a:spcPts val="0"/>
                </a:spcAft>
                <a:buClr>
                  <a:schemeClr val="lt1"/>
                </a:buClr>
                <a:buSzPts val="1100"/>
                <a:buFont typeface="Gill Sans"/>
                <a:buNone/>
              </a:pPr>
              <a:r>
                <a:rPr b="0" i="0" lang="en-US" sz="1200" u="none" cap="none" strike="noStrike">
                  <a:solidFill>
                    <a:schemeClr val="lt1"/>
                  </a:solidFill>
                  <a:latin typeface="Gill Sans"/>
                  <a:ea typeface="Gill Sans"/>
                  <a:cs typeface="Gill Sans"/>
                  <a:sym typeface="Gill Sans"/>
                </a:rPr>
                <a:t>Critical Thinking Assignment</a:t>
              </a:r>
              <a:endParaRPr sz="1500"/>
            </a:p>
          </p:txBody>
        </p:sp>
        <p:sp>
          <p:nvSpPr>
            <p:cNvPr id="207" name="Google Shape;207;p25"/>
            <p:cNvSpPr/>
            <p:nvPr/>
          </p:nvSpPr>
          <p:spPr>
            <a:xfrm>
              <a:off x="6070346" y="1183089"/>
              <a:ext cx="932871" cy="932871"/>
            </a:xfrm>
            <a:prstGeom prst="ellipse">
              <a:avLst/>
            </a:prstGeom>
            <a:solidFill>
              <a:srgbClr val="D9EAD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8" name="Google Shape;208;p25"/>
            <p:cNvSpPr/>
            <p:nvPr/>
          </p:nvSpPr>
          <p:spPr>
            <a:xfrm>
              <a:off x="6269155" y="1381898"/>
              <a:ext cx="535253" cy="535253"/>
            </a:xfrm>
            <a:prstGeom prst="rect">
              <a:avLst/>
            </a:prstGeom>
            <a:blipFill rotWithShape="1">
              <a:blip r:embed="rId6">
                <a:alphaModFix/>
              </a:blip>
              <a:stretch>
                <a:fillRect b="0" l="0" r="0" t="0"/>
              </a:stretch>
            </a:blipFill>
            <a:ln cap="flat" cmpd="sng" w="127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rgbClr val="262626"/>
                </a:solidFill>
                <a:highlight>
                  <a:srgbClr val="D9EAD3"/>
                </a:highlight>
              </a:endParaRPr>
            </a:p>
          </p:txBody>
        </p:sp>
        <p:sp>
          <p:nvSpPr>
            <p:cNvPr id="209" name="Google Shape;209;p25"/>
            <p:cNvSpPr/>
            <p:nvPr/>
          </p:nvSpPr>
          <p:spPr>
            <a:xfrm>
              <a:off x="5772133" y="2406527"/>
              <a:ext cx="1529296" cy="178736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0" name="Google Shape;210;p25"/>
            <p:cNvSpPr txBox="1"/>
            <p:nvPr/>
          </p:nvSpPr>
          <p:spPr>
            <a:xfrm>
              <a:off x="5772133" y="2406527"/>
              <a:ext cx="1529296" cy="1787365"/>
            </a:xfrm>
            <a:prstGeom prst="rect">
              <a:avLst/>
            </a:prstGeom>
            <a:noFill/>
            <a:ln>
              <a:noFill/>
            </a:ln>
          </p:spPr>
          <p:txBody>
            <a:bodyPr anchorCtr="0" anchor="t" bIns="0" lIns="0" spcFirstLastPara="1" rIns="0" wrap="square" tIns="0">
              <a:noAutofit/>
            </a:bodyPr>
            <a:lstStyle/>
            <a:p>
              <a:pPr indent="0" lvl="0" marL="0" marR="0" rtl="0" algn="ctr">
                <a:lnSpc>
                  <a:spcPct val="100000"/>
                </a:lnSpc>
                <a:spcBef>
                  <a:spcPts val="0"/>
                </a:spcBef>
                <a:spcAft>
                  <a:spcPts val="0"/>
                </a:spcAft>
                <a:buClr>
                  <a:schemeClr val="lt1"/>
                </a:buClr>
                <a:buSzPts val="1100"/>
                <a:buFont typeface="Gill Sans"/>
                <a:buNone/>
              </a:pPr>
              <a:r>
                <a:rPr b="0" i="0" lang="en-US" sz="1200" u="none" cap="none" strike="noStrike">
                  <a:solidFill>
                    <a:schemeClr val="lt1"/>
                  </a:solidFill>
                  <a:latin typeface="Gill Sans"/>
                  <a:ea typeface="Gill Sans"/>
                  <a:cs typeface="Gill Sans"/>
                  <a:sym typeface="Gill Sans"/>
                </a:rPr>
                <a:t>Documentation of at least one hepatitis B vaccination or blood titer proving immunity. Blood titer must show that student has immunity to Hep B. Equivocal results will not be accepted.</a:t>
              </a:r>
              <a:endParaRPr sz="1500"/>
            </a:p>
          </p:txBody>
        </p:sp>
        <p:sp>
          <p:nvSpPr>
            <p:cNvPr id="211" name="Google Shape;211;p25"/>
            <p:cNvSpPr/>
            <p:nvPr/>
          </p:nvSpPr>
          <p:spPr>
            <a:xfrm>
              <a:off x="7867270" y="1183089"/>
              <a:ext cx="932871" cy="932871"/>
            </a:xfrm>
            <a:prstGeom prst="ellipse">
              <a:avLst/>
            </a:prstGeom>
            <a:solidFill>
              <a:srgbClr val="D9EAD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2" name="Google Shape;212;p25"/>
            <p:cNvSpPr/>
            <p:nvPr/>
          </p:nvSpPr>
          <p:spPr>
            <a:xfrm>
              <a:off x="8066079" y="1381898"/>
              <a:ext cx="535253" cy="535253"/>
            </a:xfrm>
            <a:prstGeom prst="rect">
              <a:avLst/>
            </a:prstGeom>
            <a:blipFill rotWithShape="1">
              <a:blip r:embed="rId7">
                <a:alphaModFix/>
              </a:blip>
              <a:stretch>
                <a:fillRect b="0" l="0" r="0" t="0"/>
              </a:stretch>
            </a:blipFill>
            <a:ln cap="flat" cmpd="sng" w="127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3" name="Google Shape;213;p25"/>
            <p:cNvSpPr/>
            <p:nvPr/>
          </p:nvSpPr>
          <p:spPr>
            <a:xfrm>
              <a:off x="7569057" y="2406527"/>
              <a:ext cx="1529296" cy="178736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4" name="Google Shape;214;p25"/>
            <p:cNvSpPr txBox="1"/>
            <p:nvPr/>
          </p:nvSpPr>
          <p:spPr>
            <a:xfrm>
              <a:off x="7569057" y="2406527"/>
              <a:ext cx="1529296" cy="1787365"/>
            </a:xfrm>
            <a:prstGeom prst="rect">
              <a:avLst/>
            </a:prstGeom>
            <a:noFill/>
            <a:ln>
              <a:noFill/>
            </a:ln>
          </p:spPr>
          <p:txBody>
            <a:bodyPr anchorCtr="0" anchor="t" bIns="0" lIns="0" spcFirstLastPara="1" rIns="0" wrap="square" tIns="0">
              <a:noAutofit/>
            </a:bodyPr>
            <a:lstStyle/>
            <a:p>
              <a:pPr indent="0" lvl="0" marL="0" marR="0" rtl="0" algn="ctr">
                <a:lnSpc>
                  <a:spcPct val="100000"/>
                </a:lnSpc>
                <a:spcBef>
                  <a:spcPts val="0"/>
                </a:spcBef>
                <a:spcAft>
                  <a:spcPts val="0"/>
                </a:spcAft>
                <a:buClr>
                  <a:schemeClr val="lt1"/>
                </a:buClr>
                <a:buSzPts val="1100"/>
                <a:buFont typeface="Gill Sans"/>
                <a:buNone/>
              </a:pPr>
              <a:r>
                <a:rPr b="0" i="0" lang="en-US" sz="1200" u="none" cap="none" strike="noStrike">
                  <a:solidFill>
                    <a:schemeClr val="lt1"/>
                  </a:solidFill>
                  <a:latin typeface="Gill Sans"/>
                  <a:ea typeface="Gill Sans"/>
                  <a:cs typeface="Gill Sans"/>
                  <a:sym typeface="Gill Sans"/>
                </a:rPr>
                <a:t>OPTIONAL Direct Patient Care experience</a:t>
              </a:r>
              <a:endParaRPr b="0" i="0" sz="1200" u="none" cap="none" strike="noStrike">
                <a:solidFill>
                  <a:schemeClr val="lt1"/>
                </a:solidFill>
                <a:latin typeface="Gill Sans"/>
                <a:ea typeface="Gill Sans"/>
                <a:cs typeface="Gill Sans"/>
                <a:sym typeface="Gill Sans"/>
              </a:endParaRPr>
            </a:p>
          </p:txBody>
        </p:sp>
        <p:sp>
          <p:nvSpPr>
            <p:cNvPr id="215" name="Google Shape;215;p25"/>
            <p:cNvSpPr/>
            <p:nvPr/>
          </p:nvSpPr>
          <p:spPr>
            <a:xfrm>
              <a:off x="9664194" y="1183089"/>
              <a:ext cx="932871" cy="932871"/>
            </a:xfrm>
            <a:prstGeom prst="ellipse">
              <a:avLst/>
            </a:prstGeom>
            <a:solidFill>
              <a:srgbClr val="D9EAD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6" name="Google Shape;216;p25"/>
            <p:cNvSpPr/>
            <p:nvPr/>
          </p:nvSpPr>
          <p:spPr>
            <a:xfrm>
              <a:off x="9863002" y="1381898"/>
              <a:ext cx="535253" cy="535253"/>
            </a:xfrm>
            <a:prstGeom prst="rect">
              <a:avLst/>
            </a:prstGeom>
            <a:blipFill rotWithShape="1">
              <a:blip r:embed="rId8">
                <a:alphaModFix/>
              </a:blip>
              <a:stretch>
                <a:fillRect b="0" l="0" r="0" t="0"/>
              </a:stretch>
            </a:blipFill>
            <a:ln cap="flat" cmpd="sng" w="127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7" name="Google Shape;217;p25"/>
            <p:cNvSpPr/>
            <p:nvPr/>
          </p:nvSpPr>
          <p:spPr>
            <a:xfrm>
              <a:off x="9365981" y="2406527"/>
              <a:ext cx="1529296" cy="1787365"/>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8" name="Google Shape;218;p25"/>
            <p:cNvSpPr txBox="1"/>
            <p:nvPr/>
          </p:nvSpPr>
          <p:spPr>
            <a:xfrm>
              <a:off x="9365981" y="2406527"/>
              <a:ext cx="1529296" cy="1787365"/>
            </a:xfrm>
            <a:prstGeom prst="rect">
              <a:avLst/>
            </a:prstGeom>
            <a:noFill/>
            <a:ln>
              <a:noFill/>
            </a:ln>
          </p:spPr>
          <p:txBody>
            <a:bodyPr anchorCtr="0" anchor="t" bIns="0" lIns="0" spcFirstLastPara="1" rIns="0" wrap="square" tIns="0">
              <a:noAutofit/>
            </a:bodyPr>
            <a:lstStyle/>
            <a:p>
              <a:pPr indent="0" lvl="0" marL="0" marR="0" rtl="0" algn="ctr">
                <a:lnSpc>
                  <a:spcPct val="100000"/>
                </a:lnSpc>
                <a:spcBef>
                  <a:spcPts val="0"/>
                </a:spcBef>
                <a:spcAft>
                  <a:spcPts val="0"/>
                </a:spcAft>
                <a:buClr>
                  <a:schemeClr val="lt1"/>
                </a:buClr>
                <a:buSzPts val="1100"/>
                <a:buFont typeface="Gill Sans"/>
                <a:buNone/>
              </a:pPr>
              <a:r>
                <a:rPr b="0" i="0" lang="en-US" sz="1200" u="none" cap="none" strike="noStrike">
                  <a:solidFill>
                    <a:schemeClr val="lt1"/>
                  </a:solidFill>
                  <a:latin typeface="Gill Sans"/>
                  <a:ea typeface="Gill Sans"/>
                  <a:cs typeface="Gill Sans"/>
                  <a:sym typeface="Gill Sans"/>
                </a:rPr>
                <a:t>Failure to submit all required documents will deem your application incomplete.  </a:t>
              </a:r>
              <a:endParaRPr sz="1500"/>
            </a:p>
            <a:p>
              <a:pPr indent="0" lvl="0" marL="0" marR="0" rtl="0" algn="ctr">
                <a:lnSpc>
                  <a:spcPct val="100000"/>
                </a:lnSpc>
                <a:spcBef>
                  <a:spcPts val="385"/>
                </a:spcBef>
                <a:spcAft>
                  <a:spcPts val="0"/>
                </a:spcAft>
                <a:buClr>
                  <a:srgbClr val="D6E7F0"/>
                </a:buClr>
                <a:buSzPts val="1100"/>
                <a:buFont typeface="Gill Sans"/>
                <a:buNone/>
              </a:pPr>
              <a:r>
                <a:rPr b="0" i="1" lang="en-US" sz="1100" u="none" cap="none" strike="noStrike">
                  <a:solidFill>
                    <a:srgbClr val="B6D7A8"/>
                  </a:solidFill>
                  <a:latin typeface="Gill Sans"/>
                  <a:ea typeface="Gill Sans"/>
                  <a:cs typeface="Gill Sans"/>
                  <a:sym typeface="Gill Sans"/>
                </a:rPr>
                <a:t>Incomplete applications will not be processed.  </a:t>
              </a:r>
              <a:endParaRPr>
                <a:solidFill>
                  <a:srgbClr val="B6D7A8"/>
                </a:solidFill>
              </a:endParaRPr>
            </a:p>
            <a:p>
              <a:pPr indent="0" lvl="0" marL="0" marR="0" rtl="0" algn="ctr">
                <a:lnSpc>
                  <a:spcPct val="100000"/>
                </a:lnSpc>
                <a:spcBef>
                  <a:spcPts val="385"/>
                </a:spcBef>
                <a:spcAft>
                  <a:spcPts val="0"/>
                </a:spcAft>
                <a:buClr>
                  <a:srgbClr val="D6E7F0"/>
                </a:buClr>
                <a:buSzPts val="1100"/>
                <a:buFont typeface="Gill Sans"/>
                <a:buNone/>
              </a:pPr>
              <a:r>
                <a:rPr b="0" i="1" lang="en-US" sz="1100" u="none" cap="none" strike="noStrike">
                  <a:solidFill>
                    <a:srgbClr val="B6D7A8"/>
                  </a:solidFill>
                  <a:latin typeface="Gill Sans"/>
                  <a:ea typeface="Gill Sans"/>
                  <a:cs typeface="Gill Sans"/>
                  <a:sym typeface="Gill Sans"/>
                </a:rPr>
                <a:t>Students may apply during the next cycle with a new application.  </a:t>
              </a:r>
              <a:r>
                <a:rPr i="1" lang="en-US" sz="1100">
                  <a:solidFill>
                    <a:srgbClr val="B6D7A8"/>
                  </a:solidFill>
                  <a:latin typeface="Gill Sans"/>
                  <a:ea typeface="Gill Sans"/>
                  <a:cs typeface="Gill Sans"/>
                  <a:sym typeface="Gill Sans"/>
                </a:rPr>
                <a:t>N</a:t>
              </a:r>
              <a:r>
                <a:rPr b="0" i="1" lang="en-US" sz="1100" u="none" cap="none" strike="noStrike">
                  <a:solidFill>
                    <a:srgbClr val="B6D7A8"/>
                  </a:solidFill>
                  <a:latin typeface="Gill Sans"/>
                  <a:ea typeface="Gill Sans"/>
                  <a:cs typeface="Gill Sans"/>
                  <a:sym typeface="Gill Sans"/>
                </a:rPr>
                <a:t>o application material will be saved by the department.</a:t>
              </a:r>
              <a:endParaRPr>
                <a:solidFill>
                  <a:srgbClr val="B6D7A8"/>
                </a:solidFill>
              </a:endParaRPr>
            </a:p>
          </p:txBody>
        </p:sp>
      </p:grpSp>
      <p:sp>
        <p:nvSpPr>
          <p:cNvPr id="219" name="Google Shape;219;p25"/>
          <p:cNvSpPr txBox="1"/>
          <p:nvPr/>
        </p:nvSpPr>
        <p:spPr>
          <a:xfrm>
            <a:off x="1063132" y="547726"/>
            <a:ext cx="9605108" cy="675514"/>
          </a:xfrm>
          <a:prstGeom prst="rect">
            <a:avLst/>
          </a:prstGeom>
          <a:noFill/>
          <a:ln>
            <a:noFill/>
          </a:ln>
        </p:spPr>
        <p:txBody>
          <a:bodyPr anchorCtr="0" anchor="ctr" bIns="45700" lIns="91425" spcFirstLastPara="1" rIns="91425" wrap="square" tIns="45700">
            <a:normAutofit/>
          </a:bodyPr>
          <a:lstStyle/>
          <a:p>
            <a:pPr indent="0" lvl="0" marL="0" marR="0" rtl="0" algn="ctr">
              <a:lnSpc>
                <a:spcPct val="90000"/>
              </a:lnSpc>
              <a:spcBef>
                <a:spcPts val="0"/>
              </a:spcBef>
              <a:spcAft>
                <a:spcPts val="0"/>
              </a:spcAft>
              <a:buClr>
                <a:srgbClr val="262626"/>
              </a:buClr>
              <a:buSzPts val="3240"/>
              <a:buFont typeface="Arial"/>
              <a:buNone/>
            </a:pPr>
            <a:r>
              <a:rPr b="1" i="0" lang="en-US" sz="3200" u="none" cap="small" strike="noStrike">
                <a:solidFill>
                  <a:schemeClr val="lt1"/>
                </a:solidFill>
                <a:latin typeface="Corbel"/>
                <a:ea typeface="Corbel"/>
                <a:cs typeface="Corbel"/>
                <a:sym typeface="Corbel"/>
              </a:rPr>
              <a:t>required application uploads</a:t>
            </a:r>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Parcel">
  <a:themeElements>
    <a:clrScheme name="Parcel">
      <a:dk1>
        <a:srgbClr val="000000"/>
      </a:dk1>
      <a:lt1>
        <a:srgbClr val="FFFFFF"/>
      </a:lt1>
      <a:dk2>
        <a:srgbClr val="5E5E5E"/>
      </a:dk2>
      <a:lt2>
        <a:srgbClr val="DDDDDD"/>
      </a:lt2>
      <a:accent1>
        <a:srgbClr val="A6B727"/>
      </a:accent1>
      <a:accent2>
        <a:srgbClr val="418AB3"/>
      </a:accent2>
      <a:accent3>
        <a:srgbClr val="F69200"/>
      </a:accent3>
      <a:accent4>
        <a:srgbClr val="838383"/>
      </a:accent4>
      <a:accent5>
        <a:srgbClr val="FEC306"/>
      </a:accent5>
      <a:accent6>
        <a:srgbClr val="DF5327"/>
      </a:accent6>
      <a:hlink>
        <a:srgbClr val="F59E00"/>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Parcel">
  <a:themeElements>
    <a:clrScheme name="Parcel">
      <a:dk1>
        <a:srgbClr val="000000"/>
      </a:dk1>
      <a:lt1>
        <a:srgbClr val="FFFFFF"/>
      </a:lt1>
      <a:dk2>
        <a:srgbClr val="5E5E5E"/>
      </a:dk2>
      <a:lt2>
        <a:srgbClr val="DDDDDD"/>
      </a:lt2>
      <a:accent1>
        <a:srgbClr val="A6B727"/>
      </a:accent1>
      <a:accent2>
        <a:srgbClr val="418AB3"/>
      </a:accent2>
      <a:accent3>
        <a:srgbClr val="F69200"/>
      </a:accent3>
      <a:accent4>
        <a:srgbClr val="838383"/>
      </a:accent4>
      <a:accent5>
        <a:srgbClr val="FEC306"/>
      </a:accent5>
      <a:accent6>
        <a:srgbClr val="DF5327"/>
      </a:accent6>
      <a:hlink>
        <a:srgbClr val="F59E00"/>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